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b667f4bdf54f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d678032dbe4ecf"/>
  </p:sldMasterIdLst>
  <p:sldIdLst>
    <p:sldId xmlns:r="http://schemas.openxmlformats.org/officeDocument/2006/relationships" id="256" r:id="R5042dee2de174263"/>
    <p:sldId xmlns:r="http://schemas.openxmlformats.org/officeDocument/2006/relationships" id="257" r:id="Rc46574ce11f446eb"/>
    <p:sldId xmlns:r="http://schemas.openxmlformats.org/officeDocument/2006/relationships" id="258" r:id="R86cf19fa3e2340c4"/>
    <p:sldId xmlns:r="http://schemas.openxmlformats.org/officeDocument/2006/relationships" id="259" r:id="R736fb0a8ea574412"/>
    <p:sldId xmlns:r="http://schemas.openxmlformats.org/officeDocument/2006/relationships" id="260" r:id="R75b169726710455a"/>
    <p:sldId xmlns:r="http://schemas.openxmlformats.org/officeDocument/2006/relationships" id="261" r:id="R165a6a0605a74e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d678032dbe4ecf" /><Relationship Type="http://schemas.openxmlformats.org/officeDocument/2006/relationships/slide" Target="/ppt/slides/slide1.xml" Id="R5042dee2de174263" /><Relationship Type="http://schemas.openxmlformats.org/officeDocument/2006/relationships/slide" Target="/ppt/slides/slide2.xml" Id="Rc46574ce11f446eb" /><Relationship Type="http://schemas.openxmlformats.org/officeDocument/2006/relationships/slide" Target="/ppt/slides/slide3.xml" Id="R86cf19fa3e2340c4" /><Relationship Type="http://schemas.openxmlformats.org/officeDocument/2006/relationships/slide" Target="/ppt/slides/slide4.xml" Id="R736fb0a8ea574412" /><Relationship Type="http://schemas.openxmlformats.org/officeDocument/2006/relationships/slide" Target="/ppt/slides/slide5.xml" Id="R75b169726710455a" /><Relationship Type="http://schemas.openxmlformats.org/officeDocument/2006/relationships/slide" Target="/ppt/slides/slide6.xml" Id="R165a6a0605a74e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671b3e43bc4c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5e4b7c766447d" /><Relationship Type="http://schemas.openxmlformats.org/officeDocument/2006/relationships/theme" Target="/ppt/slideMasters/theme/theme1.xml" Id="R5ca3c096e8e641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75e4b7c76644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c5e07fc6f42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d14db9dc643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db1c0f0274c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6fcd7b87143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00fb0e31248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c5060f5c54e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LERØY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916 590 245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