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083da1b56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8ac2c12e142ca"/>
  </p:sldMasterIdLst>
  <p:sldIdLst>
    <p:sldId xmlns:r="http://schemas.openxmlformats.org/officeDocument/2006/relationships" id="256" r:id="Re5356f5376b7441f"/>
    <p:sldId xmlns:r="http://schemas.openxmlformats.org/officeDocument/2006/relationships" id="257" r:id="Rdf2e65ab45f9467e"/>
    <p:sldId xmlns:r="http://schemas.openxmlformats.org/officeDocument/2006/relationships" id="258" r:id="R69ac7456188a4afd"/>
    <p:sldId xmlns:r="http://schemas.openxmlformats.org/officeDocument/2006/relationships" id="259" r:id="Re9b6c65a83b34e21"/>
    <p:sldId xmlns:r="http://schemas.openxmlformats.org/officeDocument/2006/relationships" id="260" r:id="R93152f9cbaa84da9"/>
    <p:sldId xmlns:r="http://schemas.openxmlformats.org/officeDocument/2006/relationships" id="261" r:id="Rdaa28f56d041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8ac2c12e142ca" /><Relationship Type="http://schemas.openxmlformats.org/officeDocument/2006/relationships/slide" Target="/ppt/slides/slide1.xml" Id="Re5356f5376b7441f" /><Relationship Type="http://schemas.openxmlformats.org/officeDocument/2006/relationships/slide" Target="/ppt/slides/slide2.xml" Id="Rdf2e65ab45f9467e" /><Relationship Type="http://schemas.openxmlformats.org/officeDocument/2006/relationships/slide" Target="/ppt/slides/slide3.xml" Id="R69ac7456188a4afd" /><Relationship Type="http://schemas.openxmlformats.org/officeDocument/2006/relationships/slide" Target="/ppt/slides/slide4.xml" Id="Re9b6c65a83b34e21" /><Relationship Type="http://schemas.openxmlformats.org/officeDocument/2006/relationships/slide" Target="/ppt/slides/slide5.xml" Id="R93152f9cbaa84da9" /><Relationship Type="http://schemas.openxmlformats.org/officeDocument/2006/relationships/slide" Target="/ppt/slides/slide6.xml" Id="Rdaa28f56d041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b958010a7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dc9e799c2415e" /><Relationship Type="http://schemas.openxmlformats.org/officeDocument/2006/relationships/theme" Target="/ppt/slideMasters/theme/theme1.xml" Id="Ra8b74f8ebdb3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dc9e799c2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c56ae716c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2c671aef3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e20d2bb13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f1a7e6ef9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abed86e904d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ce7893cea4d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NORDLIE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NORDLIE BYGG &amp;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1 139 727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916 589 883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NORDLIE BYGG &amp; EIENDOM AS</a:t>
            </a:r>
          </a:p>
        </p:txBody>
      </p:sp>
    </p:spTree>
  </p:cSld>
  <p:clrMapOvr>
    <a:masterClrMapping xmlns:a="http://schemas.openxmlformats.org/drawingml/2006/main"/>
  </p:clrMapOvr>
</p:sld>
</file>