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d1309a64f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a1481986f46e1"/>
  </p:sldMasterIdLst>
  <p:sldIdLst>
    <p:sldId xmlns:r="http://schemas.openxmlformats.org/officeDocument/2006/relationships" id="256" r:id="R1c355f4e25be407e"/>
    <p:sldId xmlns:r="http://schemas.openxmlformats.org/officeDocument/2006/relationships" id="257" r:id="R31bff2e2b9644fb9"/>
    <p:sldId xmlns:r="http://schemas.openxmlformats.org/officeDocument/2006/relationships" id="258" r:id="Rcdc0bf38767b4afc"/>
    <p:sldId xmlns:r="http://schemas.openxmlformats.org/officeDocument/2006/relationships" id="259" r:id="R49871e6030e14a3f"/>
    <p:sldId xmlns:r="http://schemas.openxmlformats.org/officeDocument/2006/relationships" id="260" r:id="R14c6d2d925814f33"/>
    <p:sldId xmlns:r="http://schemas.openxmlformats.org/officeDocument/2006/relationships" id="261" r:id="R3d742119a3484090"/>
    <p:sldId xmlns:r="http://schemas.openxmlformats.org/officeDocument/2006/relationships" id="262" r:id="R3e79e8da3654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a1481986f46e1" /><Relationship Type="http://schemas.openxmlformats.org/officeDocument/2006/relationships/slide" Target="/ppt/slides/slide1.xml" Id="R1c355f4e25be407e" /><Relationship Type="http://schemas.openxmlformats.org/officeDocument/2006/relationships/slide" Target="/ppt/slides/slide2.xml" Id="R31bff2e2b9644fb9" /><Relationship Type="http://schemas.openxmlformats.org/officeDocument/2006/relationships/slide" Target="/ppt/slides/slide3.xml" Id="Rcdc0bf38767b4afc" /><Relationship Type="http://schemas.openxmlformats.org/officeDocument/2006/relationships/slide" Target="/ppt/slides/slide4.xml" Id="R49871e6030e14a3f" /><Relationship Type="http://schemas.openxmlformats.org/officeDocument/2006/relationships/slide" Target="/ppt/slides/slide5.xml" Id="R14c6d2d925814f33" /><Relationship Type="http://schemas.openxmlformats.org/officeDocument/2006/relationships/slide" Target="/ppt/slides/slide6.xml" Id="R3d742119a3484090" /><Relationship Type="http://schemas.openxmlformats.org/officeDocument/2006/relationships/slide" Target="/ppt/slides/slide7.xml" Id="R3e79e8da3654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739c61afe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970ab6c84690" /><Relationship Type="http://schemas.openxmlformats.org/officeDocument/2006/relationships/theme" Target="/ppt/slideMasters/theme/theme1.xml" Id="Re6cc4fe9ab7a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5970ab6c8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fd0344d5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b818fe784b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5cbb5572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8327b1b2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7152efd71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170a4bba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cb8829be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