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745f684c092427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407fb46bc3c455a"/>
  </p:sldMasterIdLst>
  <p:sldIdLst>
    <p:sldId xmlns:r="http://schemas.openxmlformats.org/officeDocument/2006/relationships" id="256" r:id="Re92e7179c97c4f18"/>
    <p:sldId xmlns:r="http://schemas.openxmlformats.org/officeDocument/2006/relationships" id="257" r:id="R16161db28905459b"/>
    <p:sldId xmlns:r="http://schemas.openxmlformats.org/officeDocument/2006/relationships" id="258" r:id="R108fcbb69b444853"/>
    <p:sldId xmlns:r="http://schemas.openxmlformats.org/officeDocument/2006/relationships" id="259" r:id="Rfefb7b62d12741bb"/>
    <p:sldId xmlns:r="http://schemas.openxmlformats.org/officeDocument/2006/relationships" id="260" r:id="Rffac7c839e814b59"/>
    <p:sldId xmlns:r="http://schemas.openxmlformats.org/officeDocument/2006/relationships" id="261" r:id="Rf13d8ccaa43f4c8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407fb46bc3c455a" /><Relationship Type="http://schemas.openxmlformats.org/officeDocument/2006/relationships/slide" Target="/ppt/slides/slide1.xml" Id="Re92e7179c97c4f18" /><Relationship Type="http://schemas.openxmlformats.org/officeDocument/2006/relationships/slide" Target="/ppt/slides/slide2.xml" Id="R16161db28905459b" /><Relationship Type="http://schemas.openxmlformats.org/officeDocument/2006/relationships/slide" Target="/ppt/slides/slide3.xml" Id="R108fcbb69b444853" /><Relationship Type="http://schemas.openxmlformats.org/officeDocument/2006/relationships/slide" Target="/ppt/slides/slide4.xml" Id="Rfefb7b62d12741bb" /><Relationship Type="http://schemas.openxmlformats.org/officeDocument/2006/relationships/slide" Target="/ppt/slides/slide5.xml" Id="Rffac7c839e814b59" /><Relationship Type="http://schemas.openxmlformats.org/officeDocument/2006/relationships/slide" Target="/ppt/slides/slide6.xml" Id="Rf13d8ccaa43f4c8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e52f84271d9476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5479711f1a479c" /><Relationship Type="http://schemas.openxmlformats.org/officeDocument/2006/relationships/theme" Target="/ppt/slideMasters/theme/theme1.xml" Id="Ra63880bd836f4d9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35479711f1a479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ff2fd32cdf470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6347fd6dbd482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5ff836d81c43b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6ade835eba4b5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857f05ff8d493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b76eafc6ba42f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NFO GRUPPEN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NFO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NFO GRUPPEN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NFO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NFO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NFO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NFO INVEST AS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NFO FINANS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NFO HOLDING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NFO KAPITAL AS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NFO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Lagerveien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4033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916 557 965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NFO GRUPPEN AS</a:t>
            </a:r>
          </a:p>
        </p:txBody>
      </p:sp>
    </p:spTree>
  </p:cSld>
  <p:clrMapOvr>
    <a:masterClrMapping xmlns:a="http://schemas.openxmlformats.org/drawingml/2006/main"/>
  </p:clrMapOvr>
</p:sld>
</file>