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64f47172f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6c7598c5d64fe6"/>
  </p:sldMasterIdLst>
  <p:sldIdLst>
    <p:sldId xmlns:r="http://schemas.openxmlformats.org/officeDocument/2006/relationships" id="256" r:id="R10b50de5795447c8"/>
    <p:sldId xmlns:r="http://schemas.openxmlformats.org/officeDocument/2006/relationships" id="257" r:id="R6a08fe5541744253"/>
    <p:sldId xmlns:r="http://schemas.openxmlformats.org/officeDocument/2006/relationships" id="258" r:id="Ref257b9eab474f37"/>
    <p:sldId xmlns:r="http://schemas.openxmlformats.org/officeDocument/2006/relationships" id="259" r:id="R428ed5f568fa4f34"/>
    <p:sldId xmlns:r="http://schemas.openxmlformats.org/officeDocument/2006/relationships" id="260" r:id="R609d5a801f5641c6"/>
    <p:sldId xmlns:r="http://schemas.openxmlformats.org/officeDocument/2006/relationships" id="261" r:id="R3ff402d6946a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c7598c5d64fe6" /><Relationship Type="http://schemas.openxmlformats.org/officeDocument/2006/relationships/slide" Target="/ppt/slides/slide1.xml" Id="R10b50de5795447c8" /><Relationship Type="http://schemas.openxmlformats.org/officeDocument/2006/relationships/slide" Target="/ppt/slides/slide2.xml" Id="R6a08fe5541744253" /><Relationship Type="http://schemas.openxmlformats.org/officeDocument/2006/relationships/slide" Target="/ppt/slides/slide3.xml" Id="Ref257b9eab474f37" /><Relationship Type="http://schemas.openxmlformats.org/officeDocument/2006/relationships/slide" Target="/ppt/slides/slide4.xml" Id="R428ed5f568fa4f34" /><Relationship Type="http://schemas.openxmlformats.org/officeDocument/2006/relationships/slide" Target="/ppt/slides/slide5.xml" Id="R609d5a801f5641c6" /><Relationship Type="http://schemas.openxmlformats.org/officeDocument/2006/relationships/slide" Target="/ppt/slides/slide6.xml" Id="R3ff402d6946a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aed20dd6b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29a1c42df4a4e" /><Relationship Type="http://schemas.openxmlformats.org/officeDocument/2006/relationships/theme" Target="/ppt/slideMasters/theme/theme1.xml" Id="R278bcede44ae49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c29a1c42df4a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a0c82d800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282223f34b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cbba41347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706234b61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c74570f574e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9a0fba6a0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RÅHOLT BYGG OG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RÅHOLT BYGG OG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RÅHOLT BYGG OG EIENDOMSSERVICE AS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RÅHOLT BYGG OG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RÅHOLT BYGG OG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RÅHOLT BYGG OG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STENSJØEN  –  93,3 %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BORGETEIEN STENSJØEN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RÅHOLT BYGG OG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Krokgutua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post.rbe@gmail.com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916 554 036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RÅHOLT BYGG OG EIENDOMSSERVICE AS</a:t>
            </a:r>
          </a:p>
        </p:txBody>
      </p:sp>
    </p:spTree>
  </p:cSld>
  <p:clrMapOvr>
    <a:masterClrMapping xmlns:a="http://schemas.openxmlformats.org/drawingml/2006/main"/>
  </p:clrMapOvr>
</p:sld>
</file>