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39f8b9c6a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c473289b454a57"/>
  </p:sldMasterIdLst>
  <p:sldIdLst>
    <p:sldId xmlns:r="http://schemas.openxmlformats.org/officeDocument/2006/relationships" id="256" r:id="R37ca6ce59ca84eac"/>
    <p:sldId xmlns:r="http://schemas.openxmlformats.org/officeDocument/2006/relationships" id="257" r:id="Rb1ec834e72d54b79"/>
    <p:sldId xmlns:r="http://schemas.openxmlformats.org/officeDocument/2006/relationships" id="258" r:id="Rb7fe78e3565c469f"/>
    <p:sldId xmlns:r="http://schemas.openxmlformats.org/officeDocument/2006/relationships" id="259" r:id="R26688f874e8d45a3"/>
    <p:sldId xmlns:r="http://schemas.openxmlformats.org/officeDocument/2006/relationships" id="260" r:id="R2360c5c9c61745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473289b454a57" /><Relationship Type="http://schemas.openxmlformats.org/officeDocument/2006/relationships/slide" Target="/ppt/slides/slide1.xml" Id="R37ca6ce59ca84eac" /><Relationship Type="http://schemas.openxmlformats.org/officeDocument/2006/relationships/slide" Target="/ppt/slides/slide2.xml" Id="Rb1ec834e72d54b79" /><Relationship Type="http://schemas.openxmlformats.org/officeDocument/2006/relationships/slide" Target="/ppt/slides/slide3.xml" Id="Rb7fe78e3565c469f" /><Relationship Type="http://schemas.openxmlformats.org/officeDocument/2006/relationships/slide" Target="/ppt/slides/slide4.xml" Id="R26688f874e8d45a3" /><Relationship Type="http://schemas.openxmlformats.org/officeDocument/2006/relationships/slide" Target="/ppt/slides/slide5.xml" Id="R2360c5c9c61745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590dd357a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ea529d0a44e30" /><Relationship Type="http://schemas.openxmlformats.org/officeDocument/2006/relationships/theme" Target="/ppt/slideMasters/theme/theme1.xml" Id="Re94576399730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ea529d0a4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55063e6d9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5a520a7fb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6143a25f244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037b4305d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18fde1ce6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916 553 579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 AS</a:t>
            </a:r>
          </a:p>
        </p:txBody>
      </p:sp>
    </p:spTree>
  </p:cSld>
  <p:clrMapOvr>
    <a:masterClrMapping xmlns:a="http://schemas.openxmlformats.org/drawingml/2006/main"/>
  </p:clrMapOvr>
</p:sld>
</file>