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2271b576a84e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71eb8b75e54991"/>
  </p:sldMasterIdLst>
  <p:sldIdLst>
    <p:sldId xmlns:r="http://schemas.openxmlformats.org/officeDocument/2006/relationships" id="256" r:id="R2739ac18693543d2"/>
    <p:sldId xmlns:r="http://schemas.openxmlformats.org/officeDocument/2006/relationships" id="257" r:id="R385b766155b849a0"/>
    <p:sldId xmlns:r="http://schemas.openxmlformats.org/officeDocument/2006/relationships" id="258" r:id="R2fd7b42f5a0742e7"/>
    <p:sldId xmlns:r="http://schemas.openxmlformats.org/officeDocument/2006/relationships" id="259" r:id="Rfcab4486319646e8"/>
    <p:sldId xmlns:r="http://schemas.openxmlformats.org/officeDocument/2006/relationships" id="260" r:id="Ra076d6af93ab448f"/>
    <p:sldId xmlns:r="http://schemas.openxmlformats.org/officeDocument/2006/relationships" id="261" r:id="Re0a97e576c824d36"/>
    <p:sldId xmlns:r="http://schemas.openxmlformats.org/officeDocument/2006/relationships" id="262" r:id="Radfa978d9c784e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71eb8b75e54991" /><Relationship Type="http://schemas.openxmlformats.org/officeDocument/2006/relationships/slide" Target="/ppt/slides/slide1.xml" Id="R2739ac18693543d2" /><Relationship Type="http://schemas.openxmlformats.org/officeDocument/2006/relationships/slide" Target="/ppt/slides/slide2.xml" Id="R385b766155b849a0" /><Relationship Type="http://schemas.openxmlformats.org/officeDocument/2006/relationships/slide" Target="/ppt/slides/slide3.xml" Id="R2fd7b42f5a0742e7" /><Relationship Type="http://schemas.openxmlformats.org/officeDocument/2006/relationships/slide" Target="/ppt/slides/slide4.xml" Id="Rfcab4486319646e8" /><Relationship Type="http://schemas.openxmlformats.org/officeDocument/2006/relationships/slide" Target="/ppt/slides/slide5.xml" Id="Ra076d6af93ab448f" /><Relationship Type="http://schemas.openxmlformats.org/officeDocument/2006/relationships/slide" Target="/ppt/slides/slide6.xml" Id="Re0a97e576c824d36" /><Relationship Type="http://schemas.openxmlformats.org/officeDocument/2006/relationships/slide" Target="/ppt/slides/slide7.xml" Id="Radfa978d9c784e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0677416b2647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51129bd6c40b7" /><Relationship Type="http://schemas.openxmlformats.org/officeDocument/2006/relationships/theme" Target="/ppt/slideMasters/theme/theme1.xml" Id="Rb7c1f1a00fdd43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151129bd6c40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27d28106f49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5ab5adf6740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325f0fd1344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52bab366e4e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4597afd4149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6f4cf9f5d4a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75abc09b741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ALLSIDIG ARKITEKT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ARKITEKT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ALLSIDIG ARKITEKT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ARKITEKT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ARKITEKT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ARKITEKT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979 963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200 899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ARKITEKT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HENDSETH CONNIE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ARKITEKT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Finnes gate 37A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ch@allsidigarkitekt.no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allsidigarkitekt.no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916 544 987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ARKITEKT AS</a:t>
            </a:r>
          </a:p>
        </p:txBody>
      </p:sp>
    </p:spTree>
  </p:cSld>
  <p:clrMapOvr>
    <a:masterClrMapping xmlns:a="http://schemas.openxmlformats.org/drawingml/2006/main"/>
  </p:clrMapOvr>
</p:sld>
</file>