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cd6de55a5649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64322784d44131"/>
  </p:sldMasterIdLst>
  <p:sldIdLst>
    <p:sldId xmlns:r="http://schemas.openxmlformats.org/officeDocument/2006/relationships" id="256" r:id="Rbeeb93c2b6924c4f"/>
    <p:sldId xmlns:r="http://schemas.openxmlformats.org/officeDocument/2006/relationships" id="257" r:id="Rc0e198436396463a"/>
    <p:sldId xmlns:r="http://schemas.openxmlformats.org/officeDocument/2006/relationships" id="258" r:id="Rbfbd50da8c9a4589"/>
    <p:sldId xmlns:r="http://schemas.openxmlformats.org/officeDocument/2006/relationships" id="259" r:id="R3b4f4eee2e424846"/>
    <p:sldId xmlns:r="http://schemas.openxmlformats.org/officeDocument/2006/relationships" id="260" r:id="R8ab8c7d3e8ab447c"/>
    <p:sldId xmlns:r="http://schemas.openxmlformats.org/officeDocument/2006/relationships" id="261" r:id="Rc7c27a9b635f469f"/>
    <p:sldId xmlns:r="http://schemas.openxmlformats.org/officeDocument/2006/relationships" id="262" r:id="R83c0b61d71ef4b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64322784d44131" /><Relationship Type="http://schemas.openxmlformats.org/officeDocument/2006/relationships/slide" Target="/ppt/slides/slide1.xml" Id="Rbeeb93c2b6924c4f" /><Relationship Type="http://schemas.openxmlformats.org/officeDocument/2006/relationships/slide" Target="/ppt/slides/slide2.xml" Id="Rc0e198436396463a" /><Relationship Type="http://schemas.openxmlformats.org/officeDocument/2006/relationships/slide" Target="/ppt/slides/slide3.xml" Id="Rbfbd50da8c9a4589" /><Relationship Type="http://schemas.openxmlformats.org/officeDocument/2006/relationships/slide" Target="/ppt/slides/slide4.xml" Id="R3b4f4eee2e424846" /><Relationship Type="http://schemas.openxmlformats.org/officeDocument/2006/relationships/slide" Target="/ppt/slides/slide5.xml" Id="R8ab8c7d3e8ab447c" /><Relationship Type="http://schemas.openxmlformats.org/officeDocument/2006/relationships/slide" Target="/ppt/slides/slide6.xml" Id="Rc7c27a9b635f469f" /><Relationship Type="http://schemas.openxmlformats.org/officeDocument/2006/relationships/slide" Target="/ppt/slides/slide7.xml" Id="R83c0b61d71ef4b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194670323c49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c8514bbfa4e8d" /><Relationship Type="http://schemas.openxmlformats.org/officeDocument/2006/relationships/theme" Target="/ppt/slideMasters/theme/theme1.xml" Id="R5fee84209f2e4d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9c8514bbfa4e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588f6520248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b47834a1f43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b9ecc6f264c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ae6c579204d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9b9814f2e4a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03d45bb014e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203d85bbd4a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VIIRAL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VIIRAL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VIIRAL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VIIRAL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VIIRAL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VIIRAL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1 225 500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531 452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462 733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655 114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3 821 822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VIIRAL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LIFE CAPITOL AS  –  49,5 %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SPERRE OLE KRISTIAN  –  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BJN HOLDING AS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BFK HOLDING AS  –  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STAYER CONSULT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CAVIMA INVEST AS  –  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VIIRAL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Sparebank 1 Regnskapshuset SMN, St Olavs plass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6002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916 538 367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VIIRAL AS</a:t>
            </a:r>
          </a:p>
        </p:txBody>
      </p:sp>
    </p:spTree>
  </p:cSld>
  <p:clrMapOvr>
    <a:masterClrMapping xmlns:a="http://schemas.openxmlformats.org/drawingml/2006/main"/>
  </p:clrMapOvr>
</p:sld>
</file>