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905961db5d2415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0dedd164d4b4e7a"/>
  </p:sldMasterIdLst>
  <p:sldIdLst>
    <p:sldId xmlns:r="http://schemas.openxmlformats.org/officeDocument/2006/relationships" id="256" r:id="R51aeee3dca204a38"/>
    <p:sldId xmlns:r="http://schemas.openxmlformats.org/officeDocument/2006/relationships" id="257" r:id="R78c3f2f8e4aa4b9b"/>
    <p:sldId xmlns:r="http://schemas.openxmlformats.org/officeDocument/2006/relationships" id="258" r:id="R8b2909171aad4174"/>
    <p:sldId xmlns:r="http://schemas.openxmlformats.org/officeDocument/2006/relationships" id="259" r:id="Rc7551e71ed0e4f97"/>
    <p:sldId xmlns:r="http://schemas.openxmlformats.org/officeDocument/2006/relationships" id="260" r:id="R059a64bf87074576"/>
    <p:sldId xmlns:r="http://schemas.openxmlformats.org/officeDocument/2006/relationships" id="261" r:id="R2fa641e36a354bb7"/>
    <p:sldId xmlns:r="http://schemas.openxmlformats.org/officeDocument/2006/relationships" id="262" r:id="R2a126f231c5c452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dedd164d4b4e7a" /><Relationship Type="http://schemas.openxmlformats.org/officeDocument/2006/relationships/slide" Target="/ppt/slides/slide1.xml" Id="R51aeee3dca204a38" /><Relationship Type="http://schemas.openxmlformats.org/officeDocument/2006/relationships/slide" Target="/ppt/slides/slide2.xml" Id="R78c3f2f8e4aa4b9b" /><Relationship Type="http://schemas.openxmlformats.org/officeDocument/2006/relationships/slide" Target="/ppt/slides/slide3.xml" Id="R8b2909171aad4174" /><Relationship Type="http://schemas.openxmlformats.org/officeDocument/2006/relationships/slide" Target="/ppt/slides/slide4.xml" Id="Rc7551e71ed0e4f97" /><Relationship Type="http://schemas.openxmlformats.org/officeDocument/2006/relationships/slide" Target="/ppt/slides/slide5.xml" Id="R059a64bf87074576" /><Relationship Type="http://schemas.openxmlformats.org/officeDocument/2006/relationships/slide" Target="/ppt/slides/slide6.xml" Id="R2fa641e36a354bb7" /><Relationship Type="http://schemas.openxmlformats.org/officeDocument/2006/relationships/slide" Target="/ppt/slides/slide7.xml" Id="R2a126f231c5c452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21e6f831454ca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0c6158caa84941" /><Relationship Type="http://schemas.openxmlformats.org/officeDocument/2006/relationships/theme" Target="/ppt/slideMasters/theme/theme1.xml" Id="R3d912577ed5f474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60c6158caa849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6c62fb7a7649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52b3d0a74448b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3d129de7c9428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d39fa0df8c4a7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a5a25b2221488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ab67cc364e4f3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026eeacb634ca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JOV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JOV EIENDOM AS ble etablert [år] og holder til i Sunndalsøra.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−144 285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14 596 838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14 599 397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JON HOLDING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OB HOLDING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VS HOLDING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Industrivegen 43C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6600 Sunndalsøra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916 531 850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JOV EIENDOM AS</a:t>
            </a:r>
          </a:p>
        </p:txBody>
      </p:sp>
    </p:spTree>
  </p:cSld>
  <p:clrMapOvr>
    <a:masterClrMapping xmlns:a="http://schemas.openxmlformats.org/drawingml/2006/main"/>
  </p:clrMapOvr>
</p:sld>
</file>