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c0be5e6a0a4d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2e30f5556e844fc"/>
  </p:sldMasterIdLst>
  <p:sldIdLst>
    <p:sldId xmlns:r="http://schemas.openxmlformats.org/officeDocument/2006/relationships" id="256" r:id="R698beb888db747a9"/>
    <p:sldId xmlns:r="http://schemas.openxmlformats.org/officeDocument/2006/relationships" id="257" r:id="Ra008a033e0aa4f93"/>
    <p:sldId xmlns:r="http://schemas.openxmlformats.org/officeDocument/2006/relationships" id="258" r:id="R26946d3072b846da"/>
    <p:sldId xmlns:r="http://schemas.openxmlformats.org/officeDocument/2006/relationships" id="259" r:id="Re772e48915e448cd"/>
    <p:sldId xmlns:r="http://schemas.openxmlformats.org/officeDocument/2006/relationships" id="260" r:id="Ree66c9a0d83d45d8"/>
    <p:sldId xmlns:r="http://schemas.openxmlformats.org/officeDocument/2006/relationships" id="261" r:id="Ra5f248b73aca4e5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e30f5556e844fc" /><Relationship Type="http://schemas.openxmlformats.org/officeDocument/2006/relationships/slide" Target="/ppt/slides/slide1.xml" Id="R698beb888db747a9" /><Relationship Type="http://schemas.openxmlformats.org/officeDocument/2006/relationships/slide" Target="/ppt/slides/slide2.xml" Id="Ra008a033e0aa4f93" /><Relationship Type="http://schemas.openxmlformats.org/officeDocument/2006/relationships/slide" Target="/ppt/slides/slide3.xml" Id="R26946d3072b846da" /><Relationship Type="http://schemas.openxmlformats.org/officeDocument/2006/relationships/slide" Target="/ppt/slides/slide4.xml" Id="Re772e48915e448cd" /><Relationship Type="http://schemas.openxmlformats.org/officeDocument/2006/relationships/slide" Target="/ppt/slides/slide5.xml" Id="Ree66c9a0d83d45d8" /><Relationship Type="http://schemas.openxmlformats.org/officeDocument/2006/relationships/slide" Target="/ppt/slides/slide6.xml" Id="Ra5f248b73aca4e5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ee294f444f409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a91f63b5a49d1" /><Relationship Type="http://schemas.openxmlformats.org/officeDocument/2006/relationships/theme" Target="/ppt/slideMasters/theme/theme1.xml" Id="R733d8b70b26a42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b4a91f63b5a49d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17ef59ed7423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91be65a8ff44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aaa894451f4b5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b616773b844f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d924c414346d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f0f6d47192441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HALLINGLAFT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HALLINGLAFT AS ble etablert [år] og holder til i Gol.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RYGG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Hemsedalsvegen 372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3550 Gol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916 509 871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HALLINGLAFT AS</a:t>
            </a:r>
          </a:p>
        </p:txBody>
      </p:sp>
    </p:spTree>
  </p:cSld>
  <p:clrMapOvr>
    <a:masterClrMapping xmlns:a="http://schemas.openxmlformats.org/drawingml/2006/main"/>
  </p:clrMapOvr>
</p:sld>
</file>