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e62a5dce3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cc05a0cce44327"/>
  </p:sldMasterIdLst>
  <p:sldIdLst>
    <p:sldId xmlns:r="http://schemas.openxmlformats.org/officeDocument/2006/relationships" id="256" r:id="R831398d1c8224a3d"/>
    <p:sldId xmlns:r="http://schemas.openxmlformats.org/officeDocument/2006/relationships" id="257" r:id="R4ea21ba336a14d12"/>
    <p:sldId xmlns:r="http://schemas.openxmlformats.org/officeDocument/2006/relationships" id="258" r:id="Re969ba30016c4f33"/>
    <p:sldId xmlns:r="http://schemas.openxmlformats.org/officeDocument/2006/relationships" id="259" r:id="Rf6c8d216ec6a4d1a"/>
    <p:sldId xmlns:r="http://schemas.openxmlformats.org/officeDocument/2006/relationships" id="260" r:id="R3016424b2b4b467c"/>
    <p:sldId xmlns:r="http://schemas.openxmlformats.org/officeDocument/2006/relationships" id="261" r:id="Rbb7f18cf7ec447d2"/>
    <p:sldId xmlns:r="http://schemas.openxmlformats.org/officeDocument/2006/relationships" id="262" r:id="R4a5d949444a1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c05a0cce44327" /><Relationship Type="http://schemas.openxmlformats.org/officeDocument/2006/relationships/slide" Target="/ppt/slides/slide1.xml" Id="R831398d1c8224a3d" /><Relationship Type="http://schemas.openxmlformats.org/officeDocument/2006/relationships/slide" Target="/ppt/slides/slide2.xml" Id="R4ea21ba336a14d12" /><Relationship Type="http://schemas.openxmlformats.org/officeDocument/2006/relationships/slide" Target="/ppt/slides/slide3.xml" Id="Re969ba30016c4f33" /><Relationship Type="http://schemas.openxmlformats.org/officeDocument/2006/relationships/slide" Target="/ppt/slides/slide4.xml" Id="Rf6c8d216ec6a4d1a" /><Relationship Type="http://schemas.openxmlformats.org/officeDocument/2006/relationships/slide" Target="/ppt/slides/slide5.xml" Id="R3016424b2b4b467c" /><Relationship Type="http://schemas.openxmlformats.org/officeDocument/2006/relationships/slide" Target="/ppt/slides/slide6.xml" Id="Rbb7f18cf7ec447d2" /><Relationship Type="http://schemas.openxmlformats.org/officeDocument/2006/relationships/slide" Target="/ppt/slides/slide7.xml" Id="R4a5d949444a1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e7b304dc745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0b9b3e9eb4e6c" /><Relationship Type="http://schemas.openxmlformats.org/officeDocument/2006/relationships/theme" Target="/ppt/slideMasters/theme/theme1.xml" Id="Rb5d3762d29ec4a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40b9b3e9eb4e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2ed994e7a43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76feed52645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ed9c829a5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85c04e7e4c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3c73c5b43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2223036504d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70dc56c2b4a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4 358 774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5 843 161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VALLESTAD EGIL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6819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916 509 413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 HOLDING AS</a:t>
            </a:r>
          </a:p>
        </p:txBody>
      </p:sp>
    </p:spTree>
  </p:cSld>
  <p:clrMapOvr>
    <a:masterClrMapping xmlns:a="http://schemas.openxmlformats.org/drawingml/2006/main"/>
  </p:clrMapOvr>
</p:sld>
</file>