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0b38c54e9240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b0f00c76ce41bd"/>
  </p:sldMasterIdLst>
  <p:sldIdLst>
    <p:sldId xmlns:r="http://schemas.openxmlformats.org/officeDocument/2006/relationships" id="256" r:id="Ra07f33cc04e2470b"/>
    <p:sldId xmlns:r="http://schemas.openxmlformats.org/officeDocument/2006/relationships" id="257" r:id="Rdcfdb10461d5480f"/>
    <p:sldId xmlns:r="http://schemas.openxmlformats.org/officeDocument/2006/relationships" id="258" r:id="R78d966e4641e4f72"/>
    <p:sldId xmlns:r="http://schemas.openxmlformats.org/officeDocument/2006/relationships" id="259" r:id="R64466d697bed407a"/>
    <p:sldId xmlns:r="http://schemas.openxmlformats.org/officeDocument/2006/relationships" id="260" r:id="R465a13bfea5440d2"/>
    <p:sldId xmlns:r="http://schemas.openxmlformats.org/officeDocument/2006/relationships" id="261" r:id="R5d808799bf8442d1"/>
    <p:sldId xmlns:r="http://schemas.openxmlformats.org/officeDocument/2006/relationships" id="262" r:id="R7e97e2e022ac44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b0f00c76ce41bd" /><Relationship Type="http://schemas.openxmlformats.org/officeDocument/2006/relationships/slide" Target="/ppt/slides/slide1.xml" Id="Ra07f33cc04e2470b" /><Relationship Type="http://schemas.openxmlformats.org/officeDocument/2006/relationships/slide" Target="/ppt/slides/slide2.xml" Id="Rdcfdb10461d5480f" /><Relationship Type="http://schemas.openxmlformats.org/officeDocument/2006/relationships/slide" Target="/ppt/slides/slide3.xml" Id="R78d966e4641e4f72" /><Relationship Type="http://schemas.openxmlformats.org/officeDocument/2006/relationships/slide" Target="/ppt/slides/slide4.xml" Id="R64466d697bed407a" /><Relationship Type="http://schemas.openxmlformats.org/officeDocument/2006/relationships/slide" Target="/ppt/slides/slide5.xml" Id="R465a13bfea5440d2" /><Relationship Type="http://schemas.openxmlformats.org/officeDocument/2006/relationships/slide" Target="/ppt/slides/slide6.xml" Id="R5d808799bf8442d1" /><Relationship Type="http://schemas.openxmlformats.org/officeDocument/2006/relationships/slide" Target="/ppt/slides/slide7.xml" Id="R7e97e2e022ac44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9f019237d741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1237a43d3424e" /><Relationship Type="http://schemas.openxmlformats.org/officeDocument/2006/relationships/theme" Target="/ppt/slideMasters/theme/theme1.xml" Id="R59237b538f2e4e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d1237a43d342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2dcb9e43c41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cf7f53c594c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c57f83f4243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9b842b08e4f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95f9d208b42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1792f62114a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a04d1a39a45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JUSTDOIT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JUSTDOIT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JUSTDOIT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JUSTDOIT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JUSTDOIT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JUSTDOIT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245 708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−3 893 081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8 737 958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10 361 590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JUSTDOIT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NERLAND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JUSTDOIT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Bjerkelundsveien 39A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916 505 604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JUSTDOIT AS</a:t>
            </a:r>
          </a:p>
        </p:txBody>
      </p:sp>
    </p:spTree>
  </p:cSld>
  <p:clrMapOvr>
    <a:masterClrMapping xmlns:a="http://schemas.openxmlformats.org/drawingml/2006/main"/>
  </p:clrMapOvr>
</p:sld>
</file>