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41a722f09045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5007c998f74197"/>
  </p:sldMasterIdLst>
  <p:sldIdLst>
    <p:sldId xmlns:r="http://schemas.openxmlformats.org/officeDocument/2006/relationships" id="256" r:id="Ra0f3cb02264947f9"/>
    <p:sldId xmlns:r="http://schemas.openxmlformats.org/officeDocument/2006/relationships" id="257" r:id="Rcbb71536d71c424a"/>
    <p:sldId xmlns:r="http://schemas.openxmlformats.org/officeDocument/2006/relationships" id="258" r:id="Rf8cdabee67ae4d96"/>
    <p:sldId xmlns:r="http://schemas.openxmlformats.org/officeDocument/2006/relationships" id="259" r:id="R0811c04b210245e3"/>
    <p:sldId xmlns:r="http://schemas.openxmlformats.org/officeDocument/2006/relationships" id="260" r:id="R08a6e22073ac4eb9"/>
    <p:sldId xmlns:r="http://schemas.openxmlformats.org/officeDocument/2006/relationships" id="261" r:id="R68b47773fac347d8"/>
    <p:sldId xmlns:r="http://schemas.openxmlformats.org/officeDocument/2006/relationships" id="262" r:id="R5217c38b48dd47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007c998f74197" /><Relationship Type="http://schemas.openxmlformats.org/officeDocument/2006/relationships/slide" Target="/ppt/slides/slide1.xml" Id="Ra0f3cb02264947f9" /><Relationship Type="http://schemas.openxmlformats.org/officeDocument/2006/relationships/slide" Target="/ppt/slides/slide2.xml" Id="Rcbb71536d71c424a" /><Relationship Type="http://schemas.openxmlformats.org/officeDocument/2006/relationships/slide" Target="/ppt/slides/slide3.xml" Id="Rf8cdabee67ae4d96" /><Relationship Type="http://schemas.openxmlformats.org/officeDocument/2006/relationships/slide" Target="/ppt/slides/slide4.xml" Id="R0811c04b210245e3" /><Relationship Type="http://schemas.openxmlformats.org/officeDocument/2006/relationships/slide" Target="/ppt/slides/slide5.xml" Id="R08a6e22073ac4eb9" /><Relationship Type="http://schemas.openxmlformats.org/officeDocument/2006/relationships/slide" Target="/ppt/slides/slide6.xml" Id="R68b47773fac347d8" /><Relationship Type="http://schemas.openxmlformats.org/officeDocument/2006/relationships/slide" Target="/ppt/slides/slide7.xml" Id="R5217c38b48dd47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b07945d5b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373acbfe3447f" /><Relationship Type="http://schemas.openxmlformats.org/officeDocument/2006/relationships/theme" Target="/ppt/slideMasters/theme/theme1.xml" Id="R0e940914a9ab4c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2373acbfe344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42e4ede80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497403409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a39289dd8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21c1dcdee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d6e12db7a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3b02aea234c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e3e456bdc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CONSTO ANLEGG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ANLEGG ØST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700 000 081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48 618 167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41 269 631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61 758 387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279 358 291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ANLEGG AS  –  71,8 %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GRUBLE16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KRISTIANSEN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JOHANSEN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RBR HOLDING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BUSK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75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firmapost@consto.no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916 505 000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ANLEGG ØST AS</a:t>
            </a:r>
          </a:p>
        </p:txBody>
      </p:sp>
    </p:spTree>
  </p:cSld>
  <p:clrMapOvr>
    <a:masterClrMapping xmlns:a="http://schemas.openxmlformats.org/drawingml/2006/main"/>
  </p:clrMapOvr>
</p:sld>
</file>