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9d762dfc3e4d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6b70c5b224abf"/>
  </p:sldMasterIdLst>
  <p:sldIdLst>
    <p:sldId xmlns:r="http://schemas.openxmlformats.org/officeDocument/2006/relationships" id="256" r:id="R5fbcf8b7fbd045e2"/>
    <p:sldId xmlns:r="http://schemas.openxmlformats.org/officeDocument/2006/relationships" id="257" r:id="Rb7761e792dd54c97"/>
    <p:sldId xmlns:r="http://schemas.openxmlformats.org/officeDocument/2006/relationships" id="258" r:id="R7c09aabeb4f9458d"/>
    <p:sldId xmlns:r="http://schemas.openxmlformats.org/officeDocument/2006/relationships" id="259" r:id="R75681a9307734cc0"/>
    <p:sldId xmlns:r="http://schemas.openxmlformats.org/officeDocument/2006/relationships" id="260" r:id="R9ccf565f0b244d0f"/>
    <p:sldId xmlns:r="http://schemas.openxmlformats.org/officeDocument/2006/relationships" id="261" r:id="R5211a524361f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6b70c5b224abf" /><Relationship Type="http://schemas.openxmlformats.org/officeDocument/2006/relationships/slide" Target="/ppt/slides/slide1.xml" Id="R5fbcf8b7fbd045e2" /><Relationship Type="http://schemas.openxmlformats.org/officeDocument/2006/relationships/slide" Target="/ppt/slides/slide2.xml" Id="Rb7761e792dd54c97" /><Relationship Type="http://schemas.openxmlformats.org/officeDocument/2006/relationships/slide" Target="/ppt/slides/slide3.xml" Id="R7c09aabeb4f9458d" /><Relationship Type="http://schemas.openxmlformats.org/officeDocument/2006/relationships/slide" Target="/ppt/slides/slide4.xml" Id="R75681a9307734cc0" /><Relationship Type="http://schemas.openxmlformats.org/officeDocument/2006/relationships/slide" Target="/ppt/slides/slide5.xml" Id="R9ccf565f0b244d0f" /><Relationship Type="http://schemas.openxmlformats.org/officeDocument/2006/relationships/slide" Target="/ppt/slides/slide6.xml" Id="R5211a524361f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a580952e5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5c17c5824426" /><Relationship Type="http://schemas.openxmlformats.org/officeDocument/2006/relationships/theme" Target="/ppt/slideMasters/theme/theme1.xml" Id="R086af7b795bc43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d5c17c58244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efe160daa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b478c59c7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990157d8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30d4295b84d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2bda6bf674b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1299f0e454e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 B. OLSEN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B.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B. OLSEN HOLDING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B.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B.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B.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BJØRNVALD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B. OLSEN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Melsomvikveien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916 502 222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 B. OLSEN HOLDING AS</a:t>
            </a:r>
          </a:p>
        </p:txBody>
      </p:sp>
    </p:spTree>
  </p:cSld>
  <p:clrMapOvr>
    <a:masterClrMapping xmlns:a="http://schemas.openxmlformats.org/drawingml/2006/main"/>
  </p:clrMapOvr>
</p:sld>
</file>