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9383bdbc4bc44f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28601d460a34bac"/>
  </p:sldMasterIdLst>
  <p:sldIdLst>
    <p:sldId xmlns:r="http://schemas.openxmlformats.org/officeDocument/2006/relationships" id="256" r:id="Rdded7da9e9124682"/>
    <p:sldId xmlns:r="http://schemas.openxmlformats.org/officeDocument/2006/relationships" id="257" r:id="R682e6fde731d47cd"/>
    <p:sldId xmlns:r="http://schemas.openxmlformats.org/officeDocument/2006/relationships" id="258" r:id="Rf6f8e9d878a24d31"/>
    <p:sldId xmlns:r="http://schemas.openxmlformats.org/officeDocument/2006/relationships" id="259" r:id="R3b80ba5a371b4a0f"/>
    <p:sldId xmlns:r="http://schemas.openxmlformats.org/officeDocument/2006/relationships" id="260" r:id="R0822f778ad174eb5"/>
    <p:sldId xmlns:r="http://schemas.openxmlformats.org/officeDocument/2006/relationships" id="261" r:id="Rcdde8a3bf07341e7"/>
    <p:sldId xmlns:r="http://schemas.openxmlformats.org/officeDocument/2006/relationships" id="262" r:id="R12957b080c49479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28601d460a34bac" /><Relationship Type="http://schemas.openxmlformats.org/officeDocument/2006/relationships/slide" Target="/ppt/slides/slide1.xml" Id="Rdded7da9e9124682" /><Relationship Type="http://schemas.openxmlformats.org/officeDocument/2006/relationships/slide" Target="/ppt/slides/slide2.xml" Id="R682e6fde731d47cd" /><Relationship Type="http://schemas.openxmlformats.org/officeDocument/2006/relationships/slide" Target="/ppt/slides/slide3.xml" Id="Rf6f8e9d878a24d31" /><Relationship Type="http://schemas.openxmlformats.org/officeDocument/2006/relationships/slide" Target="/ppt/slides/slide4.xml" Id="R3b80ba5a371b4a0f" /><Relationship Type="http://schemas.openxmlformats.org/officeDocument/2006/relationships/slide" Target="/ppt/slides/slide5.xml" Id="R0822f778ad174eb5" /><Relationship Type="http://schemas.openxmlformats.org/officeDocument/2006/relationships/slide" Target="/ppt/slides/slide6.xml" Id="Rcdde8a3bf07341e7" /><Relationship Type="http://schemas.openxmlformats.org/officeDocument/2006/relationships/slide" Target="/ppt/slides/slide7.xml" Id="R12957b080c49479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2210ddba7874b3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37349d69084ec0" /><Relationship Type="http://schemas.openxmlformats.org/officeDocument/2006/relationships/theme" Target="/ppt/slideMasters/theme/theme1.xml" Id="R95856251d735440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c37349d69084ec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2bd11699d047b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d13ac89e67446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5bad9b5bad47f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4e9da40e67408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ddeab0c2cc49e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65cab1d88e4ed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46c8b894ca485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NILS PETTER HAUGLAND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 PETTER HAUGLAND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NILS PETTER HAUGLAND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 PETTER HAUGLAND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 PETTER HAUGLAND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 PETTER HAUGLAND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−19 730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880 252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790 743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1 560 026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 PETTER HAUGLAND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NILS PETTER HAUGLAND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 PETTER HAUGLAND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Irisveien 26B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0870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916 496 648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 PETTER HAUGLAND AS</a:t>
            </a:r>
          </a:p>
        </p:txBody>
      </p:sp>
    </p:spTree>
  </p:cSld>
  <p:clrMapOvr>
    <a:masterClrMapping xmlns:a="http://schemas.openxmlformats.org/drawingml/2006/main"/>
  </p:clrMapOvr>
</p:sld>
</file>