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17f470a68146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4975a99d064897"/>
  </p:sldMasterIdLst>
  <p:sldIdLst>
    <p:sldId xmlns:r="http://schemas.openxmlformats.org/officeDocument/2006/relationships" id="256" r:id="R0a2b5acb12604479"/>
    <p:sldId xmlns:r="http://schemas.openxmlformats.org/officeDocument/2006/relationships" id="257" r:id="Rff4cce4293544d10"/>
    <p:sldId xmlns:r="http://schemas.openxmlformats.org/officeDocument/2006/relationships" id="258" r:id="R5d8007df3bb94c0e"/>
    <p:sldId xmlns:r="http://schemas.openxmlformats.org/officeDocument/2006/relationships" id="259" r:id="R6ce95eb627c74f48"/>
    <p:sldId xmlns:r="http://schemas.openxmlformats.org/officeDocument/2006/relationships" id="260" r:id="R20c8e34bba544ab0"/>
    <p:sldId xmlns:r="http://schemas.openxmlformats.org/officeDocument/2006/relationships" id="261" r:id="Rd82a207ca9d84f9a"/>
    <p:sldId xmlns:r="http://schemas.openxmlformats.org/officeDocument/2006/relationships" id="262" r:id="R2701edff90ec4a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4975a99d064897" /><Relationship Type="http://schemas.openxmlformats.org/officeDocument/2006/relationships/slide" Target="/ppt/slides/slide1.xml" Id="R0a2b5acb12604479" /><Relationship Type="http://schemas.openxmlformats.org/officeDocument/2006/relationships/slide" Target="/ppt/slides/slide2.xml" Id="Rff4cce4293544d10" /><Relationship Type="http://schemas.openxmlformats.org/officeDocument/2006/relationships/slide" Target="/ppt/slides/slide3.xml" Id="R5d8007df3bb94c0e" /><Relationship Type="http://schemas.openxmlformats.org/officeDocument/2006/relationships/slide" Target="/ppt/slides/slide4.xml" Id="R6ce95eb627c74f48" /><Relationship Type="http://schemas.openxmlformats.org/officeDocument/2006/relationships/slide" Target="/ppt/slides/slide5.xml" Id="R20c8e34bba544ab0" /><Relationship Type="http://schemas.openxmlformats.org/officeDocument/2006/relationships/slide" Target="/ppt/slides/slide6.xml" Id="Rd82a207ca9d84f9a" /><Relationship Type="http://schemas.openxmlformats.org/officeDocument/2006/relationships/slide" Target="/ppt/slides/slide7.xml" Id="R2701edff90ec4a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b581e79b9f41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55ea258f74156" /><Relationship Type="http://schemas.openxmlformats.org/officeDocument/2006/relationships/theme" Target="/ppt/slideMasters/theme/theme1.xml" Id="Rd08d7d7943534b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455ea258f741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304fcdb4d42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c19041ba049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74ae14ea345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44205838d4e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eb6fb194a47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fc641ec254c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268a6dbc846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LÆRINGSVERKSTEDET BORRE IDRETTSBARNEHAGE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LÆRINGSVERKSTEDET BORRE IDRETTSBARNEHAGE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LÆRINGSVERKSTEDET BORRE IDRETTSBARNEHAGE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LÆRINGSVERKSTEDET BORRE IDRETTSBARNEHAGE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LÆRINGSVERKSTEDET BORRE IDRETTSBARNEHAGE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LÆRINGSVERKSTEDET BORRE IDRETTSBARNEHAGE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−211 170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29 128 914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LÆRINGSVERKSTEDET BORRE IDRETTSBARNEHAGE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LÆRINGSVERKSTEDET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LÆRINGSVERKSTEDET BORRE IDRETTSBARNEHAGE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Aktivitetsvegen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2069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borreidrett@laringsverkstedet.no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916 489 846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LÆRINGSVERKSTEDET BORRE IDRETTSBARNEHAGE AS</a:t>
            </a:r>
          </a:p>
        </p:txBody>
      </p:sp>
    </p:spTree>
  </p:cSld>
  <p:clrMapOvr>
    <a:masterClrMapping xmlns:a="http://schemas.openxmlformats.org/drawingml/2006/main"/>
  </p:clrMapOvr>
</p:sld>
</file>