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78d3b210e64e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9411622b10474d"/>
  </p:sldMasterIdLst>
  <p:sldIdLst>
    <p:sldId xmlns:r="http://schemas.openxmlformats.org/officeDocument/2006/relationships" id="256" r:id="Rb0eedfc3de7b4841"/>
    <p:sldId xmlns:r="http://schemas.openxmlformats.org/officeDocument/2006/relationships" id="257" r:id="R5a7c2c2dacaf4802"/>
    <p:sldId xmlns:r="http://schemas.openxmlformats.org/officeDocument/2006/relationships" id="258" r:id="R8c49c0aec7be4be6"/>
    <p:sldId xmlns:r="http://schemas.openxmlformats.org/officeDocument/2006/relationships" id="259" r:id="R2d552f22dc6e41a5"/>
    <p:sldId xmlns:r="http://schemas.openxmlformats.org/officeDocument/2006/relationships" id="260" r:id="R6ade63e3e3df4d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9411622b10474d" /><Relationship Type="http://schemas.openxmlformats.org/officeDocument/2006/relationships/slide" Target="/ppt/slides/slide1.xml" Id="Rb0eedfc3de7b4841" /><Relationship Type="http://schemas.openxmlformats.org/officeDocument/2006/relationships/slide" Target="/ppt/slides/slide2.xml" Id="R5a7c2c2dacaf4802" /><Relationship Type="http://schemas.openxmlformats.org/officeDocument/2006/relationships/slide" Target="/ppt/slides/slide3.xml" Id="R8c49c0aec7be4be6" /><Relationship Type="http://schemas.openxmlformats.org/officeDocument/2006/relationships/slide" Target="/ppt/slides/slide4.xml" Id="R2d552f22dc6e41a5" /><Relationship Type="http://schemas.openxmlformats.org/officeDocument/2006/relationships/slide" Target="/ppt/slides/slide5.xml" Id="R6ade63e3e3df4d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d4cb7a7d7d49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978ef7581467b" /><Relationship Type="http://schemas.openxmlformats.org/officeDocument/2006/relationships/theme" Target="/ppt/slideMasters/theme/theme1.xml" Id="R5ee4d35cbbda43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e978ef758146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cba66da5742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6290ad18148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88a2457a946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1eddbcc1d4d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9469855bf4b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HAUKÅS DEKK &amp; FRITID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HAUKÅS DEKK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HAUKÅS DEKK &amp; FRITID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HAUKÅS DEKK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HAUKÅS DEKK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HAUKÅS DEKK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916 472 803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HAUKÅS DEKK &amp; FRITID AS</a:t>
            </a:r>
          </a:p>
        </p:txBody>
      </p:sp>
    </p:spTree>
  </p:cSld>
  <p:clrMapOvr>
    <a:masterClrMapping xmlns:a="http://schemas.openxmlformats.org/drawingml/2006/main"/>
  </p:clrMapOvr>
</p:sld>
</file>