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d565add436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47f4e9e1f4b32"/>
  </p:sldMasterIdLst>
  <p:sldIdLst>
    <p:sldId xmlns:r="http://schemas.openxmlformats.org/officeDocument/2006/relationships" id="256" r:id="R05f914b1924542a5"/>
    <p:sldId xmlns:r="http://schemas.openxmlformats.org/officeDocument/2006/relationships" id="257" r:id="Ra30e72f03d3747ea"/>
    <p:sldId xmlns:r="http://schemas.openxmlformats.org/officeDocument/2006/relationships" id="258" r:id="R5676aecfe8cb43f9"/>
    <p:sldId xmlns:r="http://schemas.openxmlformats.org/officeDocument/2006/relationships" id="259" r:id="R1f0e8524aeba46e4"/>
    <p:sldId xmlns:r="http://schemas.openxmlformats.org/officeDocument/2006/relationships" id="260" r:id="Rf99fb5b5a252418c"/>
    <p:sldId xmlns:r="http://schemas.openxmlformats.org/officeDocument/2006/relationships" id="261" r:id="R9b56e837807648ab"/>
    <p:sldId xmlns:r="http://schemas.openxmlformats.org/officeDocument/2006/relationships" id="262" r:id="R621c3e5af88b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47f4e9e1f4b32" /><Relationship Type="http://schemas.openxmlformats.org/officeDocument/2006/relationships/slide" Target="/ppt/slides/slide1.xml" Id="R05f914b1924542a5" /><Relationship Type="http://schemas.openxmlformats.org/officeDocument/2006/relationships/slide" Target="/ppt/slides/slide2.xml" Id="Ra30e72f03d3747ea" /><Relationship Type="http://schemas.openxmlformats.org/officeDocument/2006/relationships/slide" Target="/ppt/slides/slide3.xml" Id="R5676aecfe8cb43f9" /><Relationship Type="http://schemas.openxmlformats.org/officeDocument/2006/relationships/slide" Target="/ppt/slides/slide4.xml" Id="R1f0e8524aeba46e4" /><Relationship Type="http://schemas.openxmlformats.org/officeDocument/2006/relationships/slide" Target="/ppt/slides/slide5.xml" Id="Rf99fb5b5a252418c" /><Relationship Type="http://schemas.openxmlformats.org/officeDocument/2006/relationships/slide" Target="/ppt/slides/slide6.xml" Id="R9b56e837807648ab" /><Relationship Type="http://schemas.openxmlformats.org/officeDocument/2006/relationships/slide" Target="/ppt/slides/slide7.xml" Id="R621c3e5af88b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d2dffbce1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c59a7791c4da5" /><Relationship Type="http://schemas.openxmlformats.org/officeDocument/2006/relationships/theme" Target="/ppt/slideMasters/theme/theme1.xml" Id="Rbe0de3938bcd4f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9c59a7791c4d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6ab8d418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bdf15f92e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d12cabdab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4053a72c2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bbf2cc3f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928f8c0b441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a86600642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VETBERVEN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VETBERVEN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3 351 086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672 799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1 735 260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BERVEN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Nordbygdveien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post@vetberven.no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www.vetberven.no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916 458 061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VETBERVEN AS</a:t>
            </a:r>
          </a:p>
        </p:txBody>
      </p:sp>
    </p:spTree>
  </p:cSld>
  <p:clrMapOvr>
    <a:masterClrMapping xmlns:a="http://schemas.openxmlformats.org/drawingml/2006/main"/>
  </p:clrMapOvr>
</p:sld>
</file>