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8e36ee874045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920b88780473c"/>
  </p:sldMasterIdLst>
  <p:sldIdLst>
    <p:sldId xmlns:r="http://schemas.openxmlformats.org/officeDocument/2006/relationships" id="256" r:id="R0e80c27180f14b3f"/>
    <p:sldId xmlns:r="http://schemas.openxmlformats.org/officeDocument/2006/relationships" id="257" r:id="Rc3cbd672823f4cc6"/>
    <p:sldId xmlns:r="http://schemas.openxmlformats.org/officeDocument/2006/relationships" id="258" r:id="R8064f65bba6547f9"/>
    <p:sldId xmlns:r="http://schemas.openxmlformats.org/officeDocument/2006/relationships" id="259" r:id="R4cf73ec6a744461c"/>
    <p:sldId xmlns:r="http://schemas.openxmlformats.org/officeDocument/2006/relationships" id="260" r:id="R9184b85fbc7643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920b88780473c" /><Relationship Type="http://schemas.openxmlformats.org/officeDocument/2006/relationships/slide" Target="/ppt/slides/slide1.xml" Id="R0e80c27180f14b3f" /><Relationship Type="http://schemas.openxmlformats.org/officeDocument/2006/relationships/slide" Target="/ppt/slides/slide2.xml" Id="Rc3cbd672823f4cc6" /><Relationship Type="http://schemas.openxmlformats.org/officeDocument/2006/relationships/slide" Target="/ppt/slides/slide3.xml" Id="R8064f65bba6547f9" /><Relationship Type="http://schemas.openxmlformats.org/officeDocument/2006/relationships/slide" Target="/ppt/slides/slide4.xml" Id="R4cf73ec6a744461c" /><Relationship Type="http://schemas.openxmlformats.org/officeDocument/2006/relationships/slide" Target="/ppt/slides/slide5.xml" Id="R9184b85fbc7643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a41e73dd742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7b6978e4c4bac" /><Relationship Type="http://schemas.openxmlformats.org/officeDocument/2006/relationships/theme" Target="/ppt/slideMasters/theme/theme1.xml" Id="R9ee4703f69d642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77b6978e4c4b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3c4d4473645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7168f6a0b41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1eb71b9f448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22992ec1f45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45b2a2af544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IGELKOTT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IGELKOTT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IGELKOTT 6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IGELKOTT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IGELKOTT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IGELKOTT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916 456 344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IGELKOTT 6 AS</a:t>
            </a:r>
          </a:p>
        </p:txBody>
      </p:sp>
    </p:spTree>
  </p:cSld>
  <p:clrMapOvr>
    <a:masterClrMapping xmlns:a="http://schemas.openxmlformats.org/drawingml/2006/main"/>
  </p:clrMapOvr>
</p:sld>
</file>