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5e534c911ad476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7c42ad57b694de0"/>
  </p:sldMasterIdLst>
  <p:sldIdLst>
    <p:sldId xmlns:r="http://schemas.openxmlformats.org/officeDocument/2006/relationships" id="256" r:id="Rf1fb7c3ca482441b"/>
    <p:sldId xmlns:r="http://schemas.openxmlformats.org/officeDocument/2006/relationships" id="257" r:id="Rb0ba45b0f7624832"/>
    <p:sldId xmlns:r="http://schemas.openxmlformats.org/officeDocument/2006/relationships" id="258" r:id="R6a94b24bc8294db5"/>
    <p:sldId xmlns:r="http://schemas.openxmlformats.org/officeDocument/2006/relationships" id="259" r:id="R7e708f93e6ee471f"/>
    <p:sldId xmlns:r="http://schemas.openxmlformats.org/officeDocument/2006/relationships" id="260" r:id="Reb891dd413844017"/>
    <p:sldId xmlns:r="http://schemas.openxmlformats.org/officeDocument/2006/relationships" id="261" r:id="R6b03ee57605149d1"/>
    <p:sldId xmlns:r="http://schemas.openxmlformats.org/officeDocument/2006/relationships" id="262" r:id="R4057f1321fc548f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7c42ad57b694de0" /><Relationship Type="http://schemas.openxmlformats.org/officeDocument/2006/relationships/slide" Target="/ppt/slides/slide1.xml" Id="Rf1fb7c3ca482441b" /><Relationship Type="http://schemas.openxmlformats.org/officeDocument/2006/relationships/slide" Target="/ppt/slides/slide2.xml" Id="Rb0ba45b0f7624832" /><Relationship Type="http://schemas.openxmlformats.org/officeDocument/2006/relationships/slide" Target="/ppt/slides/slide3.xml" Id="R6a94b24bc8294db5" /><Relationship Type="http://schemas.openxmlformats.org/officeDocument/2006/relationships/slide" Target="/ppt/slides/slide4.xml" Id="R7e708f93e6ee471f" /><Relationship Type="http://schemas.openxmlformats.org/officeDocument/2006/relationships/slide" Target="/ppt/slides/slide5.xml" Id="Reb891dd413844017" /><Relationship Type="http://schemas.openxmlformats.org/officeDocument/2006/relationships/slide" Target="/ppt/slides/slide6.xml" Id="R6b03ee57605149d1" /><Relationship Type="http://schemas.openxmlformats.org/officeDocument/2006/relationships/slide" Target="/ppt/slides/slide7.xml" Id="R4057f1321fc548f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3984209fd484b0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2f6cb146194f4f" /><Relationship Type="http://schemas.openxmlformats.org/officeDocument/2006/relationships/theme" Target="/ppt/slideMasters/theme/theme1.xml" Id="R1502b538803f4da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72f6cb146194f4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1ccf0d9b414c5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b27f17c1b0492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e40f08340547f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035981e8224ec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268d9cfaee4bf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283bfa7359474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818e5899a44ce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HENRIK HANSEN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HENRIK HANSEN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HENRIK HANSEN HOLDING AS ble etablert [år] og holder til i Vadsø.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HENRIK HANSEN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HENRIK HANSEN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HENRIK HANSEN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−40 429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−133 739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643 936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1 471 457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HENRIK HANSEN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HANSEN HENRIK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HENRIK HANSEN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Grensen 29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9803 Vadsø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916 449 704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HENRIK HANSEN HOLDING AS</a:t>
            </a:r>
          </a:p>
        </p:txBody>
      </p:sp>
    </p:spTree>
  </p:cSld>
  <p:clrMapOvr>
    <a:masterClrMapping xmlns:a="http://schemas.openxmlformats.org/drawingml/2006/main"/>
  </p:clrMapOvr>
</p:sld>
</file>