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fee74245e244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302dc1791e44b4"/>
  </p:sldMasterIdLst>
  <p:sldIdLst>
    <p:sldId xmlns:r="http://schemas.openxmlformats.org/officeDocument/2006/relationships" id="256" r:id="Rdb6c8e6288d44413"/>
    <p:sldId xmlns:r="http://schemas.openxmlformats.org/officeDocument/2006/relationships" id="257" r:id="R1c6b894d7cc147c5"/>
    <p:sldId xmlns:r="http://schemas.openxmlformats.org/officeDocument/2006/relationships" id="258" r:id="Rfe9139a43e974e0b"/>
    <p:sldId xmlns:r="http://schemas.openxmlformats.org/officeDocument/2006/relationships" id="259" r:id="R8cafc42358d94795"/>
    <p:sldId xmlns:r="http://schemas.openxmlformats.org/officeDocument/2006/relationships" id="260" r:id="Rd98ce5b7e015478e"/>
    <p:sldId xmlns:r="http://schemas.openxmlformats.org/officeDocument/2006/relationships" id="261" r:id="Rfd5d105fde9c4338"/>
    <p:sldId xmlns:r="http://schemas.openxmlformats.org/officeDocument/2006/relationships" id="262" r:id="Re957f635773e4a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302dc1791e44b4" /><Relationship Type="http://schemas.openxmlformats.org/officeDocument/2006/relationships/slide" Target="/ppt/slides/slide1.xml" Id="Rdb6c8e6288d44413" /><Relationship Type="http://schemas.openxmlformats.org/officeDocument/2006/relationships/slide" Target="/ppt/slides/slide2.xml" Id="R1c6b894d7cc147c5" /><Relationship Type="http://schemas.openxmlformats.org/officeDocument/2006/relationships/slide" Target="/ppt/slides/slide3.xml" Id="Rfe9139a43e974e0b" /><Relationship Type="http://schemas.openxmlformats.org/officeDocument/2006/relationships/slide" Target="/ppt/slides/slide4.xml" Id="R8cafc42358d94795" /><Relationship Type="http://schemas.openxmlformats.org/officeDocument/2006/relationships/slide" Target="/ppt/slides/slide5.xml" Id="Rd98ce5b7e015478e" /><Relationship Type="http://schemas.openxmlformats.org/officeDocument/2006/relationships/slide" Target="/ppt/slides/slide6.xml" Id="Rfd5d105fde9c4338" /><Relationship Type="http://schemas.openxmlformats.org/officeDocument/2006/relationships/slide" Target="/ppt/slides/slide7.xml" Id="Re957f635773e4a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4f2e30e7ec45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58a6068e34e4a" /><Relationship Type="http://schemas.openxmlformats.org/officeDocument/2006/relationships/theme" Target="/ppt/slideMasters/theme/theme1.xml" Id="R5a9717a7fa3f44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158a6068e34e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9ac7881944c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06982ac7c46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08fa3fd5f49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7f18e8ace40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95356335743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0e92b02ad41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24855231545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 FRANK ALLAN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916 448 945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 HOLDING AS</a:t>
            </a:r>
          </a:p>
        </p:txBody>
      </p:sp>
    </p:spTree>
  </p:cSld>
  <p:clrMapOvr>
    <a:masterClrMapping xmlns:a="http://schemas.openxmlformats.org/drawingml/2006/main"/>
  </p:clrMapOvr>
</p:sld>
</file>