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aad31d9c364e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2d120b55164714"/>
  </p:sldMasterIdLst>
  <p:sldIdLst>
    <p:sldId xmlns:r="http://schemas.openxmlformats.org/officeDocument/2006/relationships" id="256" r:id="R964bd24d98a94814"/>
    <p:sldId xmlns:r="http://schemas.openxmlformats.org/officeDocument/2006/relationships" id="257" r:id="R7e1ef94ba8004304"/>
    <p:sldId xmlns:r="http://schemas.openxmlformats.org/officeDocument/2006/relationships" id="258" r:id="Ra0b9965054f247ea"/>
    <p:sldId xmlns:r="http://schemas.openxmlformats.org/officeDocument/2006/relationships" id="259" r:id="R35dc676fe5d048c7"/>
    <p:sldId xmlns:r="http://schemas.openxmlformats.org/officeDocument/2006/relationships" id="260" r:id="Ra6cf892f4e684a6f"/>
    <p:sldId xmlns:r="http://schemas.openxmlformats.org/officeDocument/2006/relationships" id="261" r:id="R498ba4ae27534d2d"/>
    <p:sldId xmlns:r="http://schemas.openxmlformats.org/officeDocument/2006/relationships" id="262" r:id="Rca00fc3e818242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2d120b55164714" /><Relationship Type="http://schemas.openxmlformats.org/officeDocument/2006/relationships/slide" Target="/ppt/slides/slide1.xml" Id="R964bd24d98a94814" /><Relationship Type="http://schemas.openxmlformats.org/officeDocument/2006/relationships/slide" Target="/ppt/slides/slide2.xml" Id="R7e1ef94ba8004304" /><Relationship Type="http://schemas.openxmlformats.org/officeDocument/2006/relationships/slide" Target="/ppt/slides/slide3.xml" Id="Ra0b9965054f247ea" /><Relationship Type="http://schemas.openxmlformats.org/officeDocument/2006/relationships/slide" Target="/ppt/slides/slide4.xml" Id="R35dc676fe5d048c7" /><Relationship Type="http://schemas.openxmlformats.org/officeDocument/2006/relationships/slide" Target="/ppt/slides/slide5.xml" Id="Ra6cf892f4e684a6f" /><Relationship Type="http://schemas.openxmlformats.org/officeDocument/2006/relationships/slide" Target="/ppt/slides/slide6.xml" Id="R498ba4ae27534d2d" /><Relationship Type="http://schemas.openxmlformats.org/officeDocument/2006/relationships/slide" Target="/ppt/slides/slide7.xml" Id="Rca00fc3e818242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1cb9bb77cf45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e83bd7ae94189" /><Relationship Type="http://schemas.openxmlformats.org/officeDocument/2006/relationships/theme" Target="/ppt/slideMasters/theme/theme1.xml" Id="R83ba9b3447f44b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4e83bd7ae941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fb10aa12947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f6c1e5f4143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70442316a4d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ed1a2ab424e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52bc94e05948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51538991a42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932c6acf74b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SOJUZ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SOJUZ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SOJUZ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SOJUZ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SOJUZ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SOJUZ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1 694 158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4 631 660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7 060 932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SOJUZ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ELVERUM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SOJUZ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Trond Elverum, Lallakroken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916 377 231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SOJUZ INVEST AS</a:t>
            </a:r>
          </a:p>
        </p:txBody>
      </p:sp>
    </p:spTree>
  </p:cSld>
  <p:clrMapOvr>
    <a:masterClrMapping xmlns:a="http://schemas.openxmlformats.org/drawingml/2006/main"/>
  </p:clrMapOvr>
</p:sld>
</file>