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c19e7e11c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50f4856dd46b1"/>
  </p:sldMasterIdLst>
  <p:sldIdLst>
    <p:sldId xmlns:r="http://schemas.openxmlformats.org/officeDocument/2006/relationships" id="256" r:id="R908d71a219ef46a0"/>
    <p:sldId xmlns:r="http://schemas.openxmlformats.org/officeDocument/2006/relationships" id="257" r:id="Re27bd6863b874187"/>
    <p:sldId xmlns:r="http://schemas.openxmlformats.org/officeDocument/2006/relationships" id="258" r:id="R6a077cc68b5d49ea"/>
    <p:sldId xmlns:r="http://schemas.openxmlformats.org/officeDocument/2006/relationships" id="259" r:id="R7e72b04c8ffd42d5"/>
    <p:sldId xmlns:r="http://schemas.openxmlformats.org/officeDocument/2006/relationships" id="260" r:id="R2254f8dc235743b3"/>
    <p:sldId xmlns:r="http://schemas.openxmlformats.org/officeDocument/2006/relationships" id="261" r:id="R52f0c227f21549e2"/>
    <p:sldId xmlns:r="http://schemas.openxmlformats.org/officeDocument/2006/relationships" id="262" r:id="Rbcda4575579f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50f4856dd46b1" /><Relationship Type="http://schemas.openxmlformats.org/officeDocument/2006/relationships/slide" Target="/ppt/slides/slide1.xml" Id="R908d71a219ef46a0" /><Relationship Type="http://schemas.openxmlformats.org/officeDocument/2006/relationships/slide" Target="/ppt/slides/slide2.xml" Id="Re27bd6863b874187" /><Relationship Type="http://schemas.openxmlformats.org/officeDocument/2006/relationships/slide" Target="/ppt/slides/slide3.xml" Id="R6a077cc68b5d49ea" /><Relationship Type="http://schemas.openxmlformats.org/officeDocument/2006/relationships/slide" Target="/ppt/slides/slide4.xml" Id="R7e72b04c8ffd42d5" /><Relationship Type="http://schemas.openxmlformats.org/officeDocument/2006/relationships/slide" Target="/ppt/slides/slide5.xml" Id="R2254f8dc235743b3" /><Relationship Type="http://schemas.openxmlformats.org/officeDocument/2006/relationships/slide" Target="/ppt/slides/slide6.xml" Id="R52f0c227f21549e2" /><Relationship Type="http://schemas.openxmlformats.org/officeDocument/2006/relationships/slide" Target="/ppt/slides/slide7.xml" Id="Rbcda4575579f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f997b573b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44f1c7ed446ae" /><Relationship Type="http://schemas.openxmlformats.org/officeDocument/2006/relationships/theme" Target="/ppt/slideMasters/theme/theme1.xml" Id="Rc1588bbb193e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44f1c7ed4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31f95266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5a39032214d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70ebb441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53082e494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6dee64df4b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cd9379acb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715738c47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REGNSKAP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1 244 301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Holtan vei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916 370 792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REGNSKAP AS</a:t>
            </a:r>
          </a:p>
        </p:txBody>
      </p:sp>
    </p:spTree>
  </p:cSld>
  <p:clrMapOvr>
    <a:masterClrMapping xmlns:a="http://schemas.openxmlformats.org/drawingml/2006/main"/>
  </p:clrMapOvr>
</p:sld>
</file>