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8e57c373464c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84392ae0e44a55"/>
  </p:sldMasterIdLst>
  <p:sldIdLst>
    <p:sldId xmlns:r="http://schemas.openxmlformats.org/officeDocument/2006/relationships" id="256" r:id="R257d957020724fe5"/>
    <p:sldId xmlns:r="http://schemas.openxmlformats.org/officeDocument/2006/relationships" id="257" r:id="R3f56b72a971f42f4"/>
    <p:sldId xmlns:r="http://schemas.openxmlformats.org/officeDocument/2006/relationships" id="258" r:id="R5da048f14645405e"/>
    <p:sldId xmlns:r="http://schemas.openxmlformats.org/officeDocument/2006/relationships" id="259" r:id="R9bfb7cd3c2c94863"/>
    <p:sldId xmlns:r="http://schemas.openxmlformats.org/officeDocument/2006/relationships" id="260" r:id="Rc151aca6f7524161"/>
    <p:sldId xmlns:r="http://schemas.openxmlformats.org/officeDocument/2006/relationships" id="261" r:id="R521624edf97f4e91"/>
    <p:sldId xmlns:r="http://schemas.openxmlformats.org/officeDocument/2006/relationships" id="262" r:id="Rdce4af11cadd41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4392ae0e44a55" /><Relationship Type="http://schemas.openxmlformats.org/officeDocument/2006/relationships/slide" Target="/ppt/slides/slide1.xml" Id="R257d957020724fe5" /><Relationship Type="http://schemas.openxmlformats.org/officeDocument/2006/relationships/slide" Target="/ppt/slides/slide2.xml" Id="R3f56b72a971f42f4" /><Relationship Type="http://schemas.openxmlformats.org/officeDocument/2006/relationships/slide" Target="/ppt/slides/slide3.xml" Id="R5da048f14645405e" /><Relationship Type="http://schemas.openxmlformats.org/officeDocument/2006/relationships/slide" Target="/ppt/slides/slide4.xml" Id="R9bfb7cd3c2c94863" /><Relationship Type="http://schemas.openxmlformats.org/officeDocument/2006/relationships/slide" Target="/ppt/slides/slide5.xml" Id="Rc151aca6f7524161" /><Relationship Type="http://schemas.openxmlformats.org/officeDocument/2006/relationships/slide" Target="/ppt/slides/slide6.xml" Id="R521624edf97f4e91" /><Relationship Type="http://schemas.openxmlformats.org/officeDocument/2006/relationships/slide" Target="/ppt/slides/slide7.xml" Id="Rdce4af11cadd41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37c7c069094c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2f4c470e4400d" /><Relationship Type="http://schemas.openxmlformats.org/officeDocument/2006/relationships/theme" Target="/ppt/slideMasters/theme/theme1.xml" Id="R549e408aba0947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42f4c470e440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0bec215bd44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eb41160e344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25a3500c249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8c844a8c049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b4a252f6043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f58877f524b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f2aa1b7a946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KTH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9 689 236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9 689 309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TENNEBEKK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Hansen Elektro AS, Leirvikflaten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916 370 423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KTH AS</a:t>
            </a:r>
          </a:p>
        </p:txBody>
      </p:sp>
    </p:spTree>
  </p:cSld>
  <p:clrMapOvr>
    <a:masterClrMapping xmlns:a="http://schemas.openxmlformats.org/drawingml/2006/main"/>
  </p:clrMapOvr>
</p:sld>
</file>