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70fcb5b60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d91d5d5fb4def"/>
  </p:sldMasterIdLst>
  <p:sldIdLst>
    <p:sldId xmlns:r="http://schemas.openxmlformats.org/officeDocument/2006/relationships" id="256" r:id="Rb44cccf8d7554d3b"/>
    <p:sldId xmlns:r="http://schemas.openxmlformats.org/officeDocument/2006/relationships" id="257" r:id="Rc2ba188eed444011"/>
    <p:sldId xmlns:r="http://schemas.openxmlformats.org/officeDocument/2006/relationships" id="258" r:id="R2e5146a6f1a0460b"/>
    <p:sldId xmlns:r="http://schemas.openxmlformats.org/officeDocument/2006/relationships" id="259" r:id="R2ba1d387b2464fd5"/>
    <p:sldId xmlns:r="http://schemas.openxmlformats.org/officeDocument/2006/relationships" id="260" r:id="R758418eb79f2430d"/>
    <p:sldId xmlns:r="http://schemas.openxmlformats.org/officeDocument/2006/relationships" id="261" r:id="Rac7a49b2749d444a"/>
    <p:sldId xmlns:r="http://schemas.openxmlformats.org/officeDocument/2006/relationships" id="262" r:id="Rd3d1e7c02787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d91d5d5fb4def" /><Relationship Type="http://schemas.openxmlformats.org/officeDocument/2006/relationships/slide" Target="/ppt/slides/slide1.xml" Id="Rb44cccf8d7554d3b" /><Relationship Type="http://schemas.openxmlformats.org/officeDocument/2006/relationships/slide" Target="/ppt/slides/slide2.xml" Id="Rc2ba188eed444011" /><Relationship Type="http://schemas.openxmlformats.org/officeDocument/2006/relationships/slide" Target="/ppt/slides/slide3.xml" Id="R2e5146a6f1a0460b" /><Relationship Type="http://schemas.openxmlformats.org/officeDocument/2006/relationships/slide" Target="/ppt/slides/slide4.xml" Id="R2ba1d387b2464fd5" /><Relationship Type="http://schemas.openxmlformats.org/officeDocument/2006/relationships/slide" Target="/ppt/slides/slide5.xml" Id="R758418eb79f2430d" /><Relationship Type="http://schemas.openxmlformats.org/officeDocument/2006/relationships/slide" Target="/ppt/slides/slide6.xml" Id="Rac7a49b2749d444a" /><Relationship Type="http://schemas.openxmlformats.org/officeDocument/2006/relationships/slide" Target="/ppt/slides/slide7.xml" Id="Rd3d1e7c02787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558ed2e54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ee55e6b2b4104" /><Relationship Type="http://schemas.openxmlformats.org/officeDocument/2006/relationships/theme" Target="/ppt/slideMasters/theme/theme1.xml" Id="R25645f0e33ee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ee55e6b2b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637f88774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aed784d6b42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23052ee8a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4687e59eb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06ef5080d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e4fa7d4f8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eefb0bfd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