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27158b3e0149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8d08fd4b64064"/>
  </p:sldMasterIdLst>
  <p:sldIdLst>
    <p:sldId xmlns:r="http://schemas.openxmlformats.org/officeDocument/2006/relationships" id="256" r:id="R4f08661f5ab147a7"/>
    <p:sldId xmlns:r="http://schemas.openxmlformats.org/officeDocument/2006/relationships" id="257" r:id="Rbe161716ea014e83"/>
    <p:sldId xmlns:r="http://schemas.openxmlformats.org/officeDocument/2006/relationships" id="258" r:id="R0ddcb71708c64f32"/>
    <p:sldId xmlns:r="http://schemas.openxmlformats.org/officeDocument/2006/relationships" id="259" r:id="R88ffd1e5e16a4715"/>
    <p:sldId xmlns:r="http://schemas.openxmlformats.org/officeDocument/2006/relationships" id="260" r:id="Ra1983838980e4468"/>
    <p:sldId xmlns:r="http://schemas.openxmlformats.org/officeDocument/2006/relationships" id="261" r:id="Re6144e4f084b4045"/>
    <p:sldId xmlns:r="http://schemas.openxmlformats.org/officeDocument/2006/relationships" id="262" r:id="R84e4841d958b48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8d08fd4b64064" /><Relationship Type="http://schemas.openxmlformats.org/officeDocument/2006/relationships/slide" Target="/ppt/slides/slide1.xml" Id="R4f08661f5ab147a7" /><Relationship Type="http://schemas.openxmlformats.org/officeDocument/2006/relationships/slide" Target="/ppt/slides/slide2.xml" Id="Rbe161716ea014e83" /><Relationship Type="http://schemas.openxmlformats.org/officeDocument/2006/relationships/slide" Target="/ppt/slides/slide3.xml" Id="R0ddcb71708c64f32" /><Relationship Type="http://schemas.openxmlformats.org/officeDocument/2006/relationships/slide" Target="/ppt/slides/slide4.xml" Id="R88ffd1e5e16a4715" /><Relationship Type="http://schemas.openxmlformats.org/officeDocument/2006/relationships/slide" Target="/ppt/slides/slide5.xml" Id="Ra1983838980e4468" /><Relationship Type="http://schemas.openxmlformats.org/officeDocument/2006/relationships/slide" Target="/ppt/slides/slide6.xml" Id="Re6144e4f084b4045" /><Relationship Type="http://schemas.openxmlformats.org/officeDocument/2006/relationships/slide" Target="/ppt/slides/slide7.xml" Id="R84e4841d958b48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a581b4ef7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f8095cdd1473d" /><Relationship Type="http://schemas.openxmlformats.org/officeDocument/2006/relationships/theme" Target="/ppt/slideMasters/theme/theme1.xml" Id="R9f09eaec4049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f8095cdd1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e8db9efe640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b6e743b7c4a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426183d9f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8862fb8ba4c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b1e41616b49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e566d890b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51dcb6282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HELENERAGNHILD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HELENERAGNHILD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HELENERAGNHILD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HELENERAGNHILD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HELENERAGNHILD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HELENERAGNHILD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10 483 983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5 047 195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3 930 866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4 976 790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6 594 154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HELENERAGNHILD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 HELENE R ANDERSEN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HELENERAGNHILD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Breiens vei 27C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56 05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helene.ragnhild@gmail.com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www.heleneragnhild.no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916 359 241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HELENERAGNHILD AS</a:t>
            </a:r>
          </a:p>
        </p:txBody>
      </p:sp>
    </p:spTree>
  </p:cSld>
  <p:clrMapOvr>
    <a:masterClrMapping xmlns:a="http://schemas.openxmlformats.org/drawingml/2006/main"/>
  </p:clrMapOvr>
</p:sld>
</file>