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420c3d104b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227cb6be254f65"/>
  </p:sldMasterIdLst>
  <p:sldIdLst>
    <p:sldId xmlns:r="http://schemas.openxmlformats.org/officeDocument/2006/relationships" id="256" r:id="Ra66755500eab4183"/>
    <p:sldId xmlns:r="http://schemas.openxmlformats.org/officeDocument/2006/relationships" id="257" r:id="R8eed89824ae2457c"/>
    <p:sldId xmlns:r="http://schemas.openxmlformats.org/officeDocument/2006/relationships" id="258" r:id="R357c472e4f35499a"/>
    <p:sldId xmlns:r="http://schemas.openxmlformats.org/officeDocument/2006/relationships" id="259" r:id="R5a364d0e4d9541c4"/>
    <p:sldId xmlns:r="http://schemas.openxmlformats.org/officeDocument/2006/relationships" id="260" r:id="R658319edd83f40b6"/>
    <p:sldId xmlns:r="http://schemas.openxmlformats.org/officeDocument/2006/relationships" id="261" r:id="R1e9b5e0b110640a3"/>
    <p:sldId xmlns:r="http://schemas.openxmlformats.org/officeDocument/2006/relationships" id="262" r:id="R5ce2c77c141641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27cb6be254f65" /><Relationship Type="http://schemas.openxmlformats.org/officeDocument/2006/relationships/slide" Target="/ppt/slides/slide1.xml" Id="Ra66755500eab4183" /><Relationship Type="http://schemas.openxmlformats.org/officeDocument/2006/relationships/slide" Target="/ppt/slides/slide2.xml" Id="R8eed89824ae2457c" /><Relationship Type="http://schemas.openxmlformats.org/officeDocument/2006/relationships/slide" Target="/ppt/slides/slide3.xml" Id="R357c472e4f35499a" /><Relationship Type="http://schemas.openxmlformats.org/officeDocument/2006/relationships/slide" Target="/ppt/slides/slide4.xml" Id="R5a364d0e4d9541c4" /><Relationship Type="http://schemas.openxmlformats.org/officeDocument/2006/relationships/slide" Target="/ppt/slides/slide5.xml" Id="R658319edd83f40b6" /><Relationship Type="http://schemas.openxmlformats.org/officeDocument/2006/relationships/slide" Target="/ppt/slides/slide6.xml" Id="R1e9b5e0b110640a3" /><Relationship Type="http://schemas.openxmlformats.org/officeDocument/2006/relationships/slide" Target="/ppt/slides/slide7.xml" Id="R5ce2c77c141641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4ea370cfd4f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b8d757b8f4925" /><Relationship Type="http://schemas.openxmlformats.org/officeDocument/2006/relationships/theme" Target="/ppt/slideMasters/theme/theme1.xml" Id="R719f64c07d774f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bb8d757b8f49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4eabd35f9749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8de61fbd349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efb684b724d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a1be7ece140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d0714d93a45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61534ae914c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b5dc8130b42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FJOGSTAD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FJOGSTAD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FJOGSTAD AS ble etablert [år] og holder til i Hommersåk.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FJOGSTAD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FJOGSTAD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FJOGSTAD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329 096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1 250 712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4 646 338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FJOGSTAD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FJOGSTAD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FJOGSTAD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Dreggveien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4310 Hommersåk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916 357 397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FJOGSTAD AS</a:t>
            </a:r>
          </a:p>
        </p:txBody>
      </p:sp>
    </p:spTree>
  </p:cSld>
  <p:clrMapOvr>
    <a:masterClrMapping xmlns:a="http://schemas.openxmlformats.org/drawingml/2006/main"/>
  </p:clrMapOvr>
</p:sld>
</file>