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8aac8702be44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a1a918ec374828"/>
  </p:sldMasterIdLst>
  <p:sldIdLst>
    <p:sldId xmlns:r="http://schemas.openxmlformats.org/officeDocument/2006/relationships" id="256" r:id="R029119b3821a4149"/>
    <p:sldId xmlns:r="http://schemas.openxmlformats.org/officeDocument/2006/relationships" id="257" r:id="R820c323c6c4048e2"/>
    <p:sldId xmlns:r="http://schemas.openxmlformats.org/officeDocument/2006/relationships" id="258" r:id="R7f4431408082409d"/>
    <p:sldId xmlns:r="http://schemas.openxmlformats.org/officeDocument/2006/relationships" id="259" r:id="R45d4ba5effbb4d92"/>
    <p:sldId xmlns:r="http://schemas.openxmlformats.org/officeDocument/2006/relationships" id="260" r:id="Rdb588d22e0c54552"/>
    <p:sldId xmlns:r="http://schemas.openxmlformats.org/officeDocument/2006/relationships" id="261" r:id="R74e9512991e54d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a1a918ec374828" /><Relationship Type="http://schemas.openxmlformats.org/officeDocument/2006/relationships/slide" Target="/ppt/slides/slide1.xml" Id="R029119b3821a4149" /><Relationship Type="http://schemas.openxmlformats.org/officeDocument/2006/relationships/slide" Target="/ppt/slides/slide2.xml" Id="R820c323c6c4048e2" /><Relationship Type="http://schemas.openxmlformats.org/officeDocument/2006/relationships/slide" Target="/ppt/slides/slide3.xml" Id="R7f4431408082409d" /><Relationship Type="http://schemas.openxmlformats.org/officeDocument/2006/relationships/slide" Target="/ppt/slides/slide4.xml" Id="R45d4ba5effbb4d92" /><Relationship Type="http://schemas.openxmlformats.org/officeDocument/2006/relationships/slide" Target="/ppt/slides/slide5.xml" Id="Rdb588d22e0c54552" /><Relationship Type="http://schemas.openxmlformats.org/officeDocument/2006/relationships/slide" Target="/ppt/slides/slide6.xml" Id="R74e9512991e54d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b1dcfdd27b4b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02cbaed754fe3" /><Relationship Type="http://schemas.openxmlformats.org/officeDocument/2006/relationships/theme" Target="/ppt/slideMasters/theme/theme1.xml" Id="R0303417f2b7948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202cbaed754f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ebe025d4d43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b922b93a084a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8b79383e04a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1a9d68faf4c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dbfca1cf1e44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696246f5645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THW12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THW12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THW12 AS ble etablert [år] og holder til i Ræge.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THW12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THW12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THW12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BRIT KARIN HELLESTØ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GRETE HELLESTØ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 HELLESTØ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HELLESTØ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THW12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Nordsjøvegen 388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4053 Ræge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916 357 370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THW12 AS</a:t>
            </a:r>
          </a:p>
        </p:txBody>
      </p:sp>
    </p:spTree>
  </p:cSld>
  <p:clrMapOvr>
    <a:masterClrMapping xmlns:a="http://schemas.openxmlformats.org/drawingml/2006/main"/>
  </p:clrMapOvr>
</p:sld>
</file>