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3d1cb682dc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e625cedda84754"/>
  </p:sldMasterIdLst>
  <p:sldIdLst>
    <p:sldId xmlns:r="http://schemas.openxmlformats.org/officeDocument/2006/relationships" id="256" r:id="R5835c3fe5a794e8e"/>
    <p:sldId xmlns:r="http://schemas.openxmlformats.org/officeDocument/2006/relationships" id="257" r:id="Rff3cfa22a72f43b3"/>
    <p:sldId xmlns:r="http://schemas.openxmlformats.org/officeDocument/2006/relationships" id="258" r:id="Re0cc178513994867"/>
    <p:sldId xmlns:r="http://schemas.openxmlformats.org/officeDocument/2006/relationships" id="259" r:id="R18d1fa656d534365"/>
    <p:sldId xmlns:r="http://schemas.openxmlformats.org/officeDocument/2006/relationships" id="260" r:id="R29670ddd6b9445eb"/>
    <p:sldId xmlns:r="http://schemas.openxmlformats.org/officeDocument/2006/relationships" id="261" r:id="R7aaf1f7e00ba4006"/>
    <p:sldId xmlns:r="http://schemas.openxmlformats.org/officeDocument/2006/relationships" id="262" r:id="R4d4cb5e043af4a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625cedda84754" /><Relationship Type="http://schemas.openxmlformats.org/officeDocument/2006/relationships/slide" Target="/ppt/slides/slide1.xml" Id="R5835c3fe5a794e8e" /><Relationship Type="http://schemas.openxmlformats.org/officeDocument/2006/relationships/slide" Target="/ppt/slides/slide2.xml" Id="Rff3cfa22a72f43b3" /><Relationship Type="http://schemas.openxmlformats.org/officeDocument/2006/relationships/slide" Target="/ppt/slides/slide3.xml" Id="Re0cc178513994867" /><Relationship Type="http://schemas.openxmlformats.org/officeDocument/2006/relationships/slide" Target="/ppt/slides/slide4.xml" Id="R18d1fa656d534365" /><Relationship Type="http://schemas.openxmlformats.org/officeDocument/2006/relationships/slide" Target="/ppt/slides/slide5.xml" Id="R29670ddd6b9445eb" /><Relationship Type="http://schemas.openxmlformats.org/officeDocument/2006/relationships/slide" Target="/ppt/slides/slide6.xml" Id="R7aaf1f7e00ba4006" /><Relationship Type="http://schemas.openxmlformats.org/officeDocument/2006/relationships/slide" Target="/ppt/slides/slide7.xml" Id="R4d4cb5e043af4a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1fb683e254c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d27bf07d74082" /><Relationship Type="http://schemas.openxmlformats.org/officeDocument/2006/relationships/theme" Target="/ppt/slideMasters/theme/theme1.xml" Id="Rd5f0db9113b647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d27bf07d740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877cc9ed946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6f7d107eb94d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5298a8e0b45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16ab1d6254b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e5d90dc9d47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2253ca2094e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27fd8a5bf4f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MIKKOLA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MIKKOLA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MIKKOLA AS ble etablert [år] og holder til i Nordvågen.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MIKKOLA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MIKKOLA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MIKKOLA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MIKKOLA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MIKKOLA TOR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MIKKOLA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Hovedveien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9760 Nordvågen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mikkolator@gmail.com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Mikkolaas.com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916 354 649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MIKKOLA AS</a:t>
            </a:r>
          </a:p>
        </p:txBody>
      </p:sp>
    </p:spTree>
  </p:cSld>
  <p:clrMapOvr>
    <a:masterClrMapping xmlns:a="http://schemas.openxmlformats.org/drawingml/2006/main"/>
  </p:clrMapOvr>
</p:sld>
</file>