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c6077148e48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8654504ed64eac"/>
  </p:sldMasterIdLst>
  <p:sldIdLst>
    <p:sldId xmlns:r="http://schemas.openxmlformats.org/officeDocument/2006/relationships" id="256" r:id="Rb3e38e8bf5184dda"/>
    <p:sldId xmlns:r="http://schemas.openxmlformats.org/officeDocument/2006/relationships" id="257" r:id="R1df911b3f5ef41cd"/>
    <p:sldId xmlns:r="http://schemas.openxmlformats.org/officeDocument/2006/relationships" id="258" r:id="R15db5f4c52e6429b"/>
    <p:sldId xmlns:r="http://schemas.openxmlformats.org/officeDocument/2006/relationships" id="259" r:id="Rebb41b2d83aa483e"/>
    <p:sldId xmlns:r="http://schemas.openxmlformats.org/officeDocument/2006/relationships" id="260" r:id="R3802abf30b7c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654504ed64eac" /><Relationship Type="http://schemas.openxmlformats.org/officeDocument/2006/relationships/slide" Target="/ppt/slides/slide1.xml" Id="Rb3e38e8bf5184dda" /><Relationship Type="http://schemas.openxmlformats.org/officeDocument/2006/relationships/slide" Target="/ppt/slides/slide2.xml" Id="R1df911b3f5ef41cd" /><Relationship Type="http://schemas.openxmlformats.org/officeDocument/2006/relationships/slide" Target="/ppt/slides/slide3.xml" Id="R15db5f4c52e6429b" /><Relationship Type="http://schemas.openxmlformats.org/officeDocument/2006/relationships/slide" Target="/ppt/slides/slide4.xml" Id="Rebb41b2d83aa483e" /><Relationship Type="http://schemas.openxmlformats.org/officeDocument/2006/relationships/slide" Target="/ppt/slides/slide5.xml" Id="R3802abf30b7c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24f4f04e6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3e0eae27d4746" /><Relationship Type="http://schemas.openxmlformats.org/officeDocument/2006/relationships/theme" Target="/ppt/slideMasters/theme/theme1.xml" Id="R520ca7d50f1f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3e0eae27d47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156100b1b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41046ad1f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0dd09d2b54c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f76c598ac4b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585d29baa4a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SPA-ENERGY MANPOWER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SPA-ENERGY MANPOWER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916 341 849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