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ccf57c6c25b44c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dabcc15245e48e7"/>
  </p:sldMasterIdLst>
  <p:sldIdLst>
    <p:sldId xmlns:r="http://schemas.openxmlformats.org/officeDocument/2006/relationships" id="256" r:id="Rdf57ec19100245e5"/>
    <p:sldId xmlns:r="http://schemas.openxmlformats.org/officeDocument/2006/relationships" id="257" r:id="Rf6d5cfed8ca04d34"/>
    <p:sldId xmlns:r="http://schemas.openxmlformats.org/officeDocument/2006/relationships" id="258" r:id="R8d1bbd76a1624e05"/>
    <p:sldId xmlns:r="http://schemas.openxmlformats.org/officeDocument/2006/relationships" id="259" r:id="R6a7ac6a0f6784dbf"/>
    <p:sldId xmlns:r="http://schemas.openxmlformats.org/officeDocument/2006/relationships" id="260" r:id="R4cbc9f23134746c3"/>
    <p:sldId xmlns:r="http://schemas.openxmlformats.org/officeDocument/2006/relationships" id="261" r:id="R9f12945c8b654dfe"/>
    <p:sldId xmlns:r="http://schemas.openxmlformats.org/officeDocument/2006/relationships" id="262" r:id="Rf5e8c48d3a0a4c3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dabcc15245e48e7" /><Relationship Type="http://schemas.openxmlformats.org/officeDocument/2006/relationships/slide" Target="/ppt/slides/slide1.xml" Id="Rdf57ec19100245e5" /><Relationship Type="http://schemas.openxmlformats.org/officeDocument/2006/relationships/slide" Target="/ppt/slides/slide2.xml" Id="Rf6d5cfed8ca04d34" /><Relationship Type="http://schemas.openxmlformats.org/officeDocument/2006/relationships/slide" Target="/ppt/slides/slide3.xml" Id="R8d1bbd76a1624e05" /><Relationship Type="http://schemas.openxmlformats.org/officeDocument/2006/relationships/slide" Target="/ppt/slides/slide4.xml" Id="R6a7ac6a0f6784dbf" /><Relationship Type="http://schemas.openxmlformats.org/officeDocument/2006/relationships/slide" Target="/ppt/slides/slide5.xml" Id="R4cbc9f23134746c3" /><Relationship Type="http://schemas.openxmlformats.org/officeDocument/2006/relationships/slide" Target="/ppt/slides/slide6.xml" Id="R9f12945c8b654dfe" /><Relationship Type="http://schemas.openxmlformats.org/officeDocument/2006/relationships/slide" Target="/ppt/slides/slide7.xml" Id="Rf5e8c48d3a0a4c3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c81f00d4ce443a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6976efb3ab46e2" /><Relationship Type="http://schemas.openxmlformats.org/officeDocument/2006/relationships/theme" Target="/ppt/slideMasters/theme/theme1.xml" Id="R11d69bfac4414ad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26976efb3ab46e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ad20ad514b4a4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b7cf59267242b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2a2ab4a8e24e4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9fd7b18d9c4bd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858cc2d5d6478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c55004b44646f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4df81a39d741c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STRANDAFJELLET SKISENTER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STRANDAFJELLET SKISENTER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STRANDAFJELLET SKISENTER AS ble etablert [år] og holder til i Stranda.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STRANDAFJELLET SKISENTER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STRANDAFJELLET SKISENTER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STRANDAFJELLET SKISENTER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22 340 332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1 589 391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−2 903 520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2 265 145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125 957 560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STRANDAFJELLET SKISENTER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STRANDAFJELLET HOLDING AS  –  66,7 %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KJØLÅS STANSEKNIVER AS  –  33,3 %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STRANDAFJELLET SKISENTER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Hevsdalsvegen 520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6200 Stranda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916 341 830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STRANDAFJELLET SKISENTER AS</a:t>
            </a:r>
          </a:p>
        </p:txBody>
      </p:sp>
    </p:spTree>
  </p:cSld>
  <p:clrMapOvr>
    <a:masterClrMapping xmlns:a="http://schemas.openxmlformats.org/drawingml/2006/main"/>
  </p:clrMapOvr>
</p:sld>
</file>