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b729f37c44c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fa18e59d74f2c"/>
  </p:sldMasterIdLst>
  <p:sldIdLst>
    <p:sldId xmlns:r="http://schemas.openxmlformats.org/officeDocument/2006/relationships" id="256" r:id="Ra81bf887ec104022"/>
    <p:sldId xmlns:r="http://schemas.openxmlformats.org/officeDocument/2006/relationships" id="257" r:id="R991be2bd4bdb4140"/>
    <p:sldId xmlns:r="http://schemas.openxmlformats.org/officeDocument/2006/relationships" id="258" r:id="Rb11387cabd294722"/>
    <p:sldId xmlns:r="http://schemas.openxmlformats.org/officeDocument/2006/relationships" id="259" r:id="Rb6da8bebbfae4a23"/>
    <p:sldId xmlns:r="http://schemas.openxmlformats.org/officeDocument/2006/relationships" id="260" r:id="Rebf167c85c234779"/>
    <p:sldId xmlns:r="http://schemas.openxmlformats.org/officeDocument/2006/relationships" id="261" r:id="R7c73564b18bd4cf3"/>
    <p:sldId xmlns:r="http://schemas.openxmlformats.org/officeDocument/2006/relationships" id="262" r:id="Rc098eda089374d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fa18e59d74f2c" /><Relationship Type="http://schemas.openxmlformats.org/officeDocument/2006/relationships/slide" Target="/ppt/slides/slide1.xml" Id="Ra81bf887ec104022" /><Relationship Type="http://schemas.openxmlformats.org/officeDocument/2006/relationships/slide" Target="/ppt/slides/slide2.xml" Id="R991be2bd4bdb4140" /><Relationship Type="http://schemas.openxmlformats.org/officeDocument/2006/relationships/slide" Target="/ppt/slides/slide3.xml" Id="Rb11387cabd294722" /><Relationship Type="http://schemas.openxmlformats.org/officeDocument/2006/relationships/slide" Target="/ppt/slides/slide4.xml" Id="Rb6da8bebbfae4a23" /><Relationship Type="http://schemas.openxmlformats.org/officeDocument/2006/relationships/slide" Target="/ppt/slides/slide5.xml" Id="Rebf167c85c234779" /><Relationship Type="http://schemas.openxmlformats.org/officeDocument/2006/relationships/slide" Target="/ppt/slides/slide6.xml" Id="R7c73564b18bd4cf3" /><Relationship Type="http://schemas.openxmlformats.org/officeDocument/2006/relationships/slide" Target="/ppt/slides/slide7.xml" Id="Rc098eda089374d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d9afdd4ef4f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6336e9bb847fe" /><Relationship Type="http://schemas.openxmlformats.org/officeDocument/2006/relationships/theme" Target="/ppt/slideMasters/theme/theme1.xml" Id="R42204ed34d62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96336e9bb847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230fbfd2946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ca5662979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dd9d841cc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41203e1d24b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2511a39a9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b2f3be054a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8fc3bf3f5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UTRO HOLDING AS ble etablert [år] og holder til i Roan.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4 415 361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21 540 246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23 228 641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NILSSEN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7180 Roan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916 340 400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 HOLDING AS</a:t>
            </a:r>
          </a:p>
        </p:txBody>
      </p:sp>
    </p:spTree>
  </p:cSld>
  <p:clrMapOvr>
    <a:masterClrMapping xmlns:a="http://schemas.openxmlformats.org/drawingml/2006/main"/>
  </p:clrMapOvr>
</p:sld>
</file>