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f3e485526847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3b2edf18d3411c"/>
  </p:sldMasterIdLst>
  <p:sldIdLst>
    <p:sldId xmlns:r="http://schemas.openxmlformats.org/officeDocument/2006/relationships" id="256" r:id="R219513b6b39e4860"/>
    <p:sldId xmlns:r="http://schemas.openxmlformats.org/officeDocument/2006/relationships" id="257" r:id="Rbee996ccfc964d47"/>
    <p:sldId xmlns:r="http://schemas.openxmlformats.org/officeDocument/2006/relationships" id="258" r:id="R13434bba6baf40c3"/>
    <p:sldId xmlns:r="http://schemas.openxmlformats.org/officeDocument/2006/relationships" id="259" r:id="Rc4e1be84beb7453f"/>
    <p:sldId xmlns:r="http://schemas.openxmlformats.org/officeDocument/2006/relationships" id="260" r:id="Rb17fbefe5dbb4d1c"/>
    <p:sldId xmlns:r="http://schemas.openxmlformats.org/officeDocument/2006/relationships" id="261" r:id="R04a4363dcfba47dd"/>
    <p:sldId xmlns:r="http://schemas.openxmlformats.org/officeDocument/2006/relationships" id="262" r:id="Rd60377d5607540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3b2edf18d3411c" /><Relationship Type="http://schemas.openxmlformats.org/officeDocument/2006/relationships/slide" Target="/ppt/slides/slide1.xml" Id="R219513b6b39e4860" /><Relationship Type="http://schemas.openxmlformats.org/officeDocument/2006/relationships/slide" Target="/ppt/slides/slide2.xml" Id="Rbee996ccfc964d47" /><Relationship Type="http://schemas.openxmlformats.org/officeDocument/2006/relationships/slide" Target="/ppt/slides/slide3.xml" Id="R13434bba6baf40c3" /><Relationship Type="http://schemas.openxmlformats.org/officeDocument/2006/relationships/slide" Target="/ppt/slides/slide4.xml" Id="Rc4e1be84beb7453f" /><Relationship Type="http://schemas.openxmlformats.org/officeDocument/2006/relationships/slide" Target="/ppt/slides/slide5.xml" Id="Rb17fbefe5dbb4d1c" /><Relationship Type="http://schemas.openxmlformats.org/officeDocument/2006/relationships/slide" Target="/ppt/slides/slide6.xml" Id="R04a4363dcfba47dd" /><Relationship Type="http://schemas.openxmlformats.org/officeDocument/2006/relationships/slide" Target="/ppt/slides/slide7.xml" Id="Rd60377d5607540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668a581d1641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dcfa2b8de4781" /><Relationship Type="http://schemas.openxmlformats.org/officeDocument/2006/relationships/theme" Target="/ppt/slideMasters/theme/theme1.xml" Id="R6c9ea2268f6a4b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edcfa2b8de47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b3a71763e48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65884a9c941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d80fe5fd146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19225daec47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ecc49736d4f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20c625cab48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e45b2998f42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PARKETT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PARKETT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PARKETT AS ble etablert [år] og holder til i Båstad.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PARKETT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PARKETT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PARKETT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1 477 965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−134 913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−142 860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−207 711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384 506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PARKETT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BENT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PARKETT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Sentvetveien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1866 Båstad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parkett@email.no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916 339 747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PARKETT AS</a:t>
            </a:r>
          </a:p>
        </p:txBody>
      </p:sp>
    </p:spTree>
  </p:cSld>
  <p:clrMapOvr>
    <a:masterClrMapping xmlns:a="http://schemas.openxmlformats.org/drawingml/2006/main"/>
  </p:clrMapOvr>
</p:sld>
</file>