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019c0608f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ae071c2134732"/>
  </p:sldMasterIdLst>
  <p:sldIdLst>
    <p:sldId xmlns:r="http://schemas.openxmlformats.org/officeDocument/2006/relationships" id="256" r:id="R7e0b0065eb714dac"/>
    <p:sldId xmlns:r="http://schemas.openxmlformats.org/officeDocument/2006/relationships" id="257" r:id="Rdba942fdd0954a0a"/>
    <p:sldId xmlns:r="http://schemas.openxmlformats.org/officeDocument/2006/relationships" id="258" r:id="Rd8a356269ed14e2b"/>
    <p:sldId xmlns:r="http://schemas.openxmlformats.org/officeDocument/2006/relationships" id="259" r:id="R6eae1a3878ed4d34"/>
    <p:sldId xmlns:r="http://schemas.openxmlformats.org/officeDocument/2006/relationships" id="260" r:id="R015f3e994359411b"/>
    <p:sldId xmlns:r="http://schemas.openxmlformats.org/officeDocument/2006/relationships" id="261" r:id="Rf35e0f3a24344c39"/>
    <p:sldId xmlns:r="http://schemas.openxmlformats.org/officeDocument/2006/relationships" id="262" r:id="R6e50dd97ed1f46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ae071c2134732" /><Relationship Type="http://schemas.openxmlformats.org/officeDocument/2006/relationships/slide" Target="/ppt/slides/slide1.xml" Id="R7e0b0065eb714dac" /><Relationship Type="http://schemas.openxmlformats.org/officeDocument/2006/relationships/slide" Target="/ppt/slides/slide2.xml" Id="Rdba942fdd0954a0a" /><Relationship Type="http://schemas.openxmlformats.org/officeDocument/2006/relationships/slide" Target="/ppt/slides/slide3.xml" Id="Rd8a356269ed14e2b" /><Relationship Type="http://schemas.openxmlformats.org/officeDocument/2006/relationships/slide" Target="/ppt/slides/slide4.xml" Id="R6eae1a3878ed4d34" /><Relationship Type="http://schemas.openxmlformats.org/officeDocument/2006/relationships/slide" Target="/ppt/slides/slide5.xml" Id="R015f3e994359411b" /><Relationship Type="http://schemas.openxmlformats.org/officeDocument/2006/relationships/slide" Target="/ppt/slides/slide6.xml" Id="Rf35e0f3a24344c39" /><Relationship Type="http://schemas.openxmlformats.org/officeDocument/2006/relationships/slide" Target="/ppt/slides/slide7.xml" Id="R6e50dd97ed1f46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fa13af866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6f71b44ea4343" /><Relationship Type="http://schemas.openxmlformats.org/officeDocument/2006/relationships/theme" Target="/ppt/slideMasters/theme/theme1.xml" Id="R28e4bc48b2c0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6f71b44ea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13c641496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3464371f3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8e5c332f6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89f956e00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19fefff64f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74915b8c349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183598c12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SKOG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9 938 374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−444 841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−17 518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ISSA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916 339 097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SKOG AS</a:t>
            </a:r>
          </a:p>
        </p:txBody>
      </p:sp>
    </p:spTree>
  </p:cSld>
  <p:clrMapOvr>
    <a:masterClrMapping xmlns:a="http://schemas.openxmlformats.org/drawingml/2006/main"/>
  </p:clrMapOvr>
</p:sld>
</file>