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8ac6c0fa274b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faf4901d7540ed"/>
  </p:sldMasterIdLst>
  <p:sldIdLst>
    <p:sldId xmlns:r="http://schemas.openxmlformats.org/officeDocument/2006/relationships" id="256" r:id="R5ed3f5e3c76446cb"/>
    <p:sldId xmlns:r="http://schemas.openxmlformats.org/officeDocument/2006/relationships" id="257" r:id="R7cc160a99c8b4b11"/>
    <p:sldId xmlns:r="http://schemas.openxmlformats.org/officeDocument/2006/relationships" id="258" r:id="R9f532ba8019c4669"/>
    <p:sldId xmlns:r="http://schemas.openxmlformats.org/officeDocument/2006/relationships" id="259" r:id="Rfd4f28a5fb0e42da"/>
    <p:sldId xmlns:r="http://schemas.openxmlformats.org/officeDocument/2006/relationships" id="260" r:id="Rc6dc005418ae41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faf4901d7540ed" /><Relationship Type="http://schemas.openxmlformats.org/officeDocument/2006/relationships/slide" Target="/ppt/slides/slide1.xml" Id="R5ed3f5e3c76446cb" /><Relationship Type="http://schemas.openxmlformats.org/officeDocument/2006/relationships/slide" Target="/ppt/slides/slide2.xml" Id="R7cc160a99c8b4b11" /><Relationship Type="http://schemas.openxmlformats.org/officeDocument/2006/relationships/slide" Target="/ppt/slides/slide3.xml" Id="R9f532ba8019c4669" /><Relationship Type="http://schemas.openxmlformats.org/officeDocument/2006/relationships/slide" Target="/ppt/slides/slide4.xml" Id="Rfd4f28a5fb0e42da" /><Relationship Type="http://schemas.openxmlformats.org/officeDocument/2006/relationships/slide" Target="/ppt/slides/slide5.xml" Id="Rc6dc005418ae41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48e79bb3a9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9a78ea1464d97" /><Relationship Type="http://schemas.openxmlformats.org/officeDocument/2006/relationships/theme" Target="/ppt/slideMasters/theme/theme1.xml" Id="R54d1878be35140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69a78ea1464d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ce6c108b5940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bb7e22f774b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8e598012f4e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0511dab9542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63a4352194f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TROMS IMPORT OG 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TROMS IMPORT OG 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IMPORT OG 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916 337 671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TROMS IMPORT OG SALG AS</a:t>
            </a:r>
          </a:p>
        </p:txBody>
      </p:sp>
    </p:spTree>
  </p:cSld>
  <p:clrMapOvr>
    <a:masterClrMapping xmlns:a="http://schemas.openxmlformats.org/drawingml/2006/main"/>
  </p:clrMapOvr>
</p:sld>
</file>