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1f7b43258345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a4890c4b96407c"/>
  </p:sldMasterIdLst>
  <p:sldIdLst>
    <p:sldId xmlns:r="http://schemas.openxmlformats.org/officeDocument/2006/relationships" id="256" r:id="R6a6bd50d74594554"/>
    <p:sldId xmlns:r="http://schemas.openxmlformats.org/officeDocument/2006/relationships" id="257" r:id="R890b54e6f8fb497a"/>
    <p:sldId xmlns:r="http://schemas.openxmlformats.org/officeDocument/2006/relationships" id="258" r:id="R7937601476d24142"/>
    <p:sldId xmlns:r="http://schemas.openxmlformats.org/officeDocument/2006/relationships" id="259" r:id="R25ef343cb1774e6e"/>
    <p:sldId xmlns:r="http://schemas.openxmlformats.org/officeDocument/2006/relationships" id="260" r:id="Re82b614527894251"/>
    <p:sldId xmlns:r="http://schemas.openxmlformats.org/officeDocument/2006/relationships" id="261" r:id="Rff58a4a858c942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a4890c4b96407c" /><Relationship Type="http://schemas.openxmlformats.org/officeDocument/2006/relationships/slide" Target="/ppt/slides/slide1.xml" Id="R6a6bd50d74594554" /><Relationship Type="http://schemas.openxmlformats.org/officeDocument/2006/relationships/slide" Target="/ppt/slides/slide2.xml" Id="R890b54e6f8fb497a" /><Relationship Type="http://schemas.openxmlformats.org/officeDocument/2006/relationships/slide" Target="/ppt/slides/slide3.xml" Id="R7937601476d24142" /><Relationship Type="http://schemas.openxmlformats.org/officeDocument/2006/relationships/slide" Target="/ppt/slides/slide4.xml" Id="R25ef343cb1774e6e" /><Relationship Type="http://schemas.openxmlformats.org/officeDocument/2006/relationships/slide" Target="/ppt/slides/slide5.xml" Id="Re82b614527894251" /><Relationship Type="http://schemas.openxmlformats.org/officeDocument/2006/relationships/slide" Target="/ppt/slides/slide6.xml" Id="Rff58a4a858c942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6a39ebcd4749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264c7270847f2" /><Relationship Type="http://schemas.openxmlformats.org/officeDocument/2006/relationships/theme" Target="/ppt/slideMasters/theme/theme1.xml" Id="R18a18215739045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a264c7270847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70d3ca25348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fab61d13343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e3832399c46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72b67366346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55eed086542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9638c023714a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MOBILKNUSING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MOBILKNUSING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MOBILKNUSING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MOBILKNUSING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MOBILKNUSING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MOBILKNUSING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9 743 435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−3 854 489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−4 079 613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−7 797 766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2 530 353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MOBILKNUSING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916 335 113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MOBILKNUSING AS</a:t>
            </a:r>
          </a:p>
        </p:txBody>
      </p:sp>
    </p:spTree>
  </p:cSld>
  <p:clrMapOvr>
    <a:masterClrMapping xmlns:a="http://schemas.openxmlformats.org/drawingml/2006/main"/>
  </p:clrMapOvr>
</p:sld>
</file>