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a4c01d03ab4f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9ef44986554972"/>
  </p:sldMasterIdLst>
  <p:sldIdLst>
    <p:sldId xmlns:r="http://schemas.openxmlformats.org/officeDocument/2006/relationships" id="256" r:id="R0af1052937634aa2"/>
    <p:sldId xmlns:r="http://schemas.openxmlformats.org/officeDocument/2006/relationships" id="257" r:id="Rcf796515a90c405e"/>
    <p:sldId xmlns:r="http://schemas.openxmlformats.org/officeDocument/2006/relationships" id="258" r:id="R329685eddcaa4255"/>
    <p:sldId xmlns:r="http://schemas.openxmlformats.org/officeDocument/2006/relationships" id="259" r:id="R184f34350f8c4df2"/>
    <p:sldId xmlns:r="http://schemas.openxmlformats.org/officeDocument/2006/relationships" id="260" r:id="Rc7e9dd4164264964"/>
    <p:sldId xmlns:r="http://schemas.openxmlformats.org/officeDocument/2006/relationships" id="261" r:id="Rc31c939a13da4d25"/>
    <p:sldId xmlns:r="http://schemas.openxmlformats.org/officeDocument/2006/relationships" id="262" r:id="R750de3ef64374f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ef44986554972" /><Relationship Type="http://schemas.openxmlformats.org/officeDocument/2006/relationships/slide" Target="/ppt/slides/slide1.xml" Id="R0af1052937634aa2" /><Relationship Type="http://schemas.openxmlformats.org/officeDocument/2006/relationships/slide" Target="/ppt/slides/slide2.xml" Id="Rcf796515a90c405e" /><Relationship Type="http://schemas.openxmlformats.org/officeDocument/2006/relationships/slide" Target="/ppt/slides/slide3.xml" Id="R329685eddcaa4255" /><Relationship Type="http://schemas.openxmlformats.org/officeDocument/2006/relationships/slide" Target="/ppt/slides/slide4.xml" Id="R184f34350f8c4df2" /><Relationship Type="http://schemas.openxmlformats.org/officeDocument/2006/relationships/slide" Target="/ppt/slides/slide5.xml" Id="Rc7e9dd4164264964" /><Relationship Type="http://schemas.openxmlformats.org/officeDocument/2006/relationships/slide" Target="/ppt/slides/slide6.xml" Id="Rc31c939a13da4d25" /><Relationship Type="http://schemas.openxmlformats.org/officeDocument/2006/relationships/slide" Target="/ppt/slides/slide7.xml" Id="R750de3ef64374f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09cd0258f46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2076196bd4f83" /><Relationship Type="http://schemas.openxmlformats.org/officeDocument/2006/relationships/theme" Target="/ppt/slideMasters/theme/theme1.xml" Id="Rf1edeb725c1e4c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a2076196bd4f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417733d8f42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d0ab5750a45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2d6953dc742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56d41c76945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6d0e1776b44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30219619b4b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1a95080024e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T.JOH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T.JOH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T.JOH HOLDING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T.JOH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T.JOH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T.JOH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T.JOH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TROND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T.JOH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Edelgranveien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T.JOH HOLDING AS</a:t>
            </a:r>
          </a:p>
        </p:txBody>
      </p:sp>
    </p:spTree>
  </p:cSld>
  <p:clrMapOvr>
    <a:masterClrMapping xmlns:a="http://schemas.openxmlformats.org/drawingml/2006/main"/>
  </p:clrMapOvr>
</p:sld>
</file>