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f982327aa84f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a5f61e535a4d59"/>
  </p:sldMasterIdLst>
  <p:sldIdLst>
    <p:sldId xmlns:r="http://schemas.openxmlformats.org/officeDocument/2006/relationships" id="256" r:id="Re9782e6df0be4987"/>
    <p:sldId xmlns:r="http://schemas.openxmlformats.org/officeDocument/2006/relationships" id="257" r:id="Rc618b14c43724ba4"/>
    <p:sldId xmlns:r="http://schemas.openxmlformats.org/officeDocument/2006/relationships" id="258" r:id="R755d9bc165904e47"/>
    <p:sldId xmlns:r="http://schemas.openxmlformats.org/officeDocument/2006/relationships" id="259" r:id="R62e2805f4cab4af1"/>
    <p:sldId xmlns:r="http://schemas.openxmlformats.org/officeDocument/2006/relationships" id="260" r:id="R505ceceb779d4b46"/>
    <p:sldId xmlns:r="http://schemas.openxmlformats.org/officeDocument/2006/relationships" id="261" r:id="R244b2a3ac2024942"/>
    <p:sldId xmlns:r="http://schemas.openxmlformats.org/officeDocument/2006/relationships" id="262" r:id="Rcd3f05d8981945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a5f61e535a4d59" /><Relationship Type="http://schemas.openxmlformats.org/officeDocument/2006/relationships/slide" Target="/ppt/slides/slide1.xml" Id="Re9782e6df0be4987" /><Relationship Type="http://schemas.openxmlformats.org/officeDocument/2006/relationships/slide" Target="/ppt/slides/slide2.xml" Id="Rc618b14c43724ba4" /><Relationship Type="http://schemas.openxmlformats.org/officeDocument/2006/relationships/slide" Target="/ppt/slides/slide3.xml" Id="R755d9bc165904e47" /><Relationship Type="http://schemas.openxmlformats.org/officeDocument/2006/relationships/slide" Target="/ppt/slides/slide4.xml" Id="R62e2805f4cab4af1" /><Relationship Type="http://schemas.openxmlformats.org/officeDocument/2006/relationships/slide" Target="/ppt/slides/slide5.xml" Id="R505ceceb779d4b46" /><Relationship Type="http://schemas.openxmlformats.org/officeDocument/2006/relationships/slide" Target="/ppt/slides/slide6.xml" Id="R244b2a3ac2024942" /><Relationship Type="http://schemas.openxmlformats.org/officeDocument/2006/relationships/slide" Target="/ppt/slides/slide7.xml" Id="Rcd3f05d8981945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c98187ab5744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4f39d98ad413f" /><Relationship Type="http://schemas.openxmlformats.org/officeDocument/2006/relationships/theme" Target="/ppt/slideMasters/theme/theme1.xml" Id="Re40904c3f41949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b4f39d98ad41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4596d5f3c4c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d817883b34b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83cd539d241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abb6a495547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712b2299043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04f6af67841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cd8730c8e41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JOSEFINES GATE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JOSEFINES GATE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JOSEFINES GATE 1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JOSEFINES GATE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JOSEFINES GATE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JOSEFINES GATE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2 125 237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1 623 928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238 177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5 200 058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28 415 228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JOSEFINES GATE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EKB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JOSEFINES GATE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Josefines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anders@atennis.no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916 331 827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JOSEFINES GATE 1 AS</a:t>
            </a:r>
          </a:p>
        </p:txBody>
      </p:sp>
    </p:spTree>
  </p:cSld>
  <p:clrMapOvr>
    <a:masterClrMapping xmlns:a="http://schemas.openxmlformats.org/drawingml/2006/main"/>
  </p:clrMapOvr>
</p:sld>
</file>