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774cec1f4a4a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89c1aefe274175"/>
  </p:sldMasterIdLst>
  <p:sldIdLst>
    <p:sldId xmlns:r="http://schemas.openxmlformats.org/officeDocument/2006/relationships" id="256" r:id="Rd0935a8fd5994042"/>
    <p:sldId xmlns:r="http://schemas.openxmlformats.org/officeDocument/2006/relationships" id="257" r:id="R61e400eed44b4dfa"/>
    <p:sldId xmlns:r="http://schemas.openxmlformats.org/officeDocument/2006/relationships" id="258" r:id="R7757ad5b3ea742e1"/>
    <p:sldId xmlns:r="http://schemas.openxmlformats.org/officeDocument/2006/relationships" id="259" r:id="R2c3d9a3282494a41"/>
    <p:sldId xmlns:r="http://schemas.openxmlformats.org/officeDocument/2006/relationships" id="260" r:id="R6fa31898d36f40ae"/>
    <p:sldId xmlns:r="http://schemas.openxmlformats.org/officeDocument/2006/relationships" id="261" r:id="R8df7175964b248d6"/>
    <p:sldId xmlns:r="http://schemas.openxmlformats.org/officeDocument/2006/relationships" id="262" r:id="Rdfbebe539eed4e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89c1aefe274175" /><Relationship Type="http://schemas.openxmlformats.org/officeDocument/2006/relationships/slide" Target="/ppt/slides/slide1.xml" Id="Rd0935a8fd5994042" /><Relationship Type="http://schemas.openxmlformats.org/officeDocument/2006/relationships/slide" Target="/ppt/slides/slide2.xml" Id="R61e400eed44b4dfa" /><Relationship Type="http://schemas.openxmlformats.org/officeDocument/2006/relationships/slide" Target="/ppt/slides/slide3.xml" Id="R7757ad5b3ea742e1" /><Relationship Type="http://schemas.openxmlformats.org/officeDocument/2006/relationships/slide" Target="/ppt/slides/slide4.xml" Id="R2c3d9a3282494a41" /><Relationship Type="http://schemas.openxmlformats.org/officeDocument/2006/relationships/slide" Target="/ppt/slides/slide5.xml" Id="R6fa31898d36f40ae" /><Relationship Type="http://schemas.openxmlformats.org/officeDocument/2006/relationships/slide" Target="/ppt/slides/slide6.xml" Id="R8df7175964b248d6" /><Relationship Type="http://schemas.openxmlformats.org/officeDocument/2006/relationships/slide" Target="/ppt/slides/slide7.xml" Id="Rdfbebe539eed4e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4e929c636243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ba04c5dd544657" /><Relationship Type="http://schemas.openxmlformats.org/officeDocument/2006/relationships/theme" Target="/ppt/slideMasters/theme/theme1.xml" Id="R1b2e676904ea404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ba04c5dd5446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80f45371fb4ea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9ed7dc8a2d40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181679c20f45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ab6205db1545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24939685cc4d5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5c80c18d3940d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aac2371ea24b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HOKO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HOKO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HOKO AS ble etablert [år] og holder til i Andebu.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HOKO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HOKO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HOKO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−12 493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88 831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571 078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571 822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HOKO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KÅRE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HOKO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Nordre Holt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3158 Andebu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916 302 940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HOKO AS</a:t>
            </a:r>
          </a:p>
        </p:txBody>
      </p:sp>
    </p:spTree>
  </p:cSld>
  <p:clrMapOvr>
    <a:masterClrMapping xmlns:a="http://schemas.openxmlformats.org/drawingml/2006/main"/>
  </p:clrMapOvr>
</p:sld>
</file>