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424fcbbda44c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c4d649e9c14138"/>
  </p:sldMasterIdLst>
  <p:sldIdLst>
    <p:sldId xmlns:r="http://schemas.openxmlformats.org/officeDocument/2006/relationships" id="256" r:id="Rec9102899a8b40a4"/>
    <p:sldId xmlns:r="http://schemas.openxmlformats.org/officeDocument/2006/relationships" id="257" r:id="R9002574f47b34547"/>
    <p:sldId xmlns:r="http://schemas.openxmlformats.org/officeDocument/2006/relationships" id="258" r:id="Rc6ec50c8eb0249df"/>
    <p:sldId xmlns:r="http://schemas.openxmlformats.org/officeDocument/2006/relationships" id="259" r:id="R7bec3d2587744582"/>
    <p:sldId xmlns:r="http://schemas.openxmlformats.org/officeDocument/2006/relationships" id="260" r:id="R885fa869b2ed4996"/>
    <p:sldId xmlns:r="http://schemas.openxmlformats.org/officeDocument/2006/relationships" id="261" r:id="R9a2fe4fdb2f345df"/>
    <p:sldId xmlns:r="http://schemas.openxmlformats.org/officeDocument/2006/relationships" id="262" r:id="R1fefe3001bc044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4d649e9c14138" /><Relationship Type="http://schemas.openxmlformats.org/officeDocument/2006/relationships/slide" Target="/ppt/slides/slide1.xml" Id="Rec9102899a8b40a4" /><Relationship Type="http://schemas.openxmlformats.org/officeDocument/2006/relationships/slide" Target="/ppt/slides/slide2.xml" Id="R9002574f47b34547" /><Relationship Type="http://schemas.openxmlformats.org/officeDocument/2006/relationships/slide" Target="/ppt/slides/slide3.xml" Id="Rc6ec50c8eb0249df" /><Relationship Type="http://schemas.openxmlformats.org/officeDocument/2006/relationships/slide" Target="/ppt/slides/slide4.xml" Id="R7bec3d2587744582" /><Relationship Type="http://schemas.openxmlformats.org/officeDocument/2006/relationships/slide" Target="/ppt/slides/slide5.xml" Id="R885fa869b2ed4996" /><Relationship Type="http://schemas.openxmlformats.org/officeDocument/2006/relationships/slide" Target="/ppt/slides/slide6.xml" Id="R9a2fe4fdb2f345df" /><Relationship Type="http://schemas.openxmlformats.org/officeDocument/2006/relationships/slide" Target="/ppt/slides/slide7.xml" Id="R1fefe3001bc044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04e5b0f5245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0bee338fa4041" /><Relationship Type="http://schemas.openxmlformats.org/officeDocument/2006/relationships/theme" Target="/ppt/slideMasters/theme/theme1.xml" Id="R24ead9b8633243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0bee338fa40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be213ce50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01f0ad9f54c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7bc6079464c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b97606bba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1a57a711f48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d6db005894b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b22062b5d4b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C.M.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C.M. HOLDING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500 180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5 494 340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10 141 784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CHRISTOPHER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Ringgata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1723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