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38c5ec5ed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e500e50f314232"/>
  </p:sldMasterIdLst>
  <p:sldIdLst>
    <p:sldId xmlns:r="http://schemas.openxmlformats.org/officeDocument/2006/relationships" id="256" r:id="Rfabec4444e5d4d55"/>
    <p:sldId xmlns:r="http://schemas.openxmlformats.org/officeDocument/2006/relationships" id="257" r:id="R518c4d556cd94d12"/>
    <p:sldId xmlns:r="http://schemas.openxmlformats.org/officeDocument/2006/relationships" id="258" r:id="R5fc37f20eb634715"/>
    <p:sldId xmlns:r="http://schemas.openxmlformats.org/officeDocument/2006/relationships" id="259" r:id="R8f2ec884526e40a9"/>
    <p:sldId xmlns:r="http://schemas.openxmlformats.org/officeDocument/2006/relationships" id="260" r:id="R3f38c26f40b243fc"/>
    <p:sldId xmlns:r="http://schemas.openxmlformats.org/officeDocument/2006/relationships" id="261" r:id="Rc199f42bb90947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500e50f314232" /><Relationship Type="http://schemas.openxmlformats.org/officeDocument/2006/relationships/slide" Target="/ppt/slides/slide1.xml" Id="Rfabec4444e5d4d55" /><Relationship Type="http://schemas.openxmlformats.org/officeDocument/2006/relationships/slide" Target="/ppt/slides/slide2.xml" Id="R518c4d556cd94d12" /><Relationship Type="http://schemas.openxmlformats.org/officeDocument/2006/relationships/slide" Target="/ppt/slides/slide3.xml" Id="R5fc37f20eb634715" /><Relationship Type="http://schemas.openxmlformats.org/officeDocument/2006/relationships/slide" Target="/ppt/slides/slide4.xml" Id="R8f2ec884526e40a9" /><Relationship Type="http://schemas.openxmlformats.org/officeDocument/2006/relationships/slide" Target="/ppt/slides/slide5.xml" Id="R3f38c26f40b243fc" /><Relationship Type="http://schemas.openxmlformats.org/officeDocument/2006/relationships/slide" Target="/ppt/slides/slide6.xml" Id="Rc199f42bb90947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e6bf42d5245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505917e8d42e0" /><Relationship Type="http://schemas.openxmlformats.org/officeDocument/2006/relationships/theme" Target="/ppt/slideMasters/theme/theme1.xml" Id="R401e6683a6aa4e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505917e8d42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e6113364a4d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d1beb64404a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313dbbb834f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8a833e73e48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cca9f4894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89388188a41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C.M.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C.M.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MØRK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916 298 749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