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fa2ea96a644b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2aa84963be4052"/>
  </p:sldMasterIdLst>
  <p:sldIdLst>
    <p:sldId xmlns:r="http://schemas.openxmlformats.org/officeDocument/2006/relationships" id="256" r:id="R40a36d1789554641"/>
    <p:sldId xmlns:r="http://schemas.openxmlformats.org/officeDocument/2006/relationships" id="257" r:id="R15cfe393c47c47ef"/>
    <p:sldId xmlns:r="http://schemas.openxmlformats.org/officeDocument/2006/relationships" id="258" r:id="Rf866e59fec7a4965"/>
    <p:sldId xmlns:r="http://schemas.openxmlformats.org/officeDocument/2006/relationships" id="259" r:id="Rd870d935f4194828"/>
    <p:sldId xmlns:r="http://schemas.openxmlformats.org/officeDocument/2006/relationships" id="260" r:id="R5bc997f1befc43b0"/>
    <p:sldId xmlns:r="http://schemas.openxmlformats.org/officeDocument/2006/relationships" id="261" r:id="Raafc6a0ae8b04f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2aa84963be4052" /><Relationship Type="http://schemas.openxmlformats.org/officeDocument/2006/relationships/slide" Target="/ppt/slides/slide1.xml" Id="R40a36d1789554641" /><Relationship Type="http://schemas.openxmlformats.org/officeDocument/2006/relationships/slide" Target="/ppt/slides/slide2.xml" Id="R15cfe393c47c47ef" /><Relationship Type="http://schemas.openxmlformats.org/officeDocument/2006/relationships/slide" Target="/ppt/slides/slide3.xml" Id="Rf866e59fec7a4965" /><Relationship Type="http://schemas.openxmlformats.org/officeDocument/2006/relationships/slide" Target="/ppt/slides/slide4.xml" Id="Rd870d935f4194828" /><Relationship Type="http://schemas.openxmlformats.org/officeDocument/2006/relationships/slide" Target="/ppt/slides/slide5.xml" Id="R5bc997f1befc43b0" /><Relationship Type="http://schemas.openxmlformats.org/officeDocument/2006/relationships/slide" Target="/ppt/slides/slide6.xml" Id="Raafc6a0ae8b04f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26b562d5bc4b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36ce920b24348" /><Relationship Type="http://schemas.openxmlformats.org/officeDocument/2006/relationships/theme" Target="/ppt/slideMasters/theme/theme1.xml" Id="R27c566da7e424a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f36ce920b243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287ef5fb641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76c39f7cc4d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237b2e1094b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b78ca02f442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19e0bc2b84a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e88239f4a40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 NATURSTEIN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NATURSTEIN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 NATURSTEIN INDUSTRI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NATURSTEIN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NATURSTEIN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NATURSTEIN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1 395 872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118 887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4 292 983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NATURSTEIN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916 295 642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NATURSTEIN INDUSTRI AS</a:t>
            </a:r>
          </a:p>
        </p:txBody>
      </p:sp>
    </p:spTree>
  </p:cSld>
  <p:clrMapOvr>
    <a:masterClrMapping xmlns:a="http://schemas.openxmlformats.org/drawingml/2006/main"/>
  </p:clrMapOvr>
</p:sld>
</file>