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9905bfed1941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317969328440e8"/>
  </p:sldMasterIdLst>
  <p:sldIdLst>
    <p:sldId xmlns:r="http://schemas.openxmlformats.org/officeDocument/2006/relationships" id="256" r:id="R8cf77864559d4aa9"/>
    <p:sldId xmlns:r="http://schemas.openxmlformats.org/officeDocument/2006/relationships" id="257" r:id="R01709c873cfe4e37"/>
    <p:sldId xmlns:r="http://schemas.openxmlformats.org/officeDocument/2006/relationships" id="258" r:id="Raae3b58a053c4dfd"/>
    <p:sldId xmlns:r="http://schemas.openxmlformats.org/officeDocument/2006/relationships" id="259" r:id="R8f5b5ffc36da43b3"/>
    <p:sldId xmlns:r="http://schemas.openxmlformats.org/officeDocument/2006/relationships" id="260" r:id="Rae1a820f88f94e98"/>
    <p:sldId xmlns:r="http://schemas.openxmlformats.org/officeDocument/2006/relationships" id="261" r:id="R48694c21f99444a2"/>
    <p:sldId xmlns:r="http://schemas.openxmlformats.org/officeDocument/2006/relationships" id="262" r:id="R8a7f8696f33049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317969328440e8" /><Relationship Type="http://schemas.openxmlformats.org/officeDocument/2006/relationships/slide" Target="/ppt/slides/slide1.xml" Id="R8cf77864559d4aa9" /><Relationship Type="http://schemas.openxmlformats.org/officeDocument/2006/relationships/slide" Target="/ppt/slides/slide2.xml" Id="R01709c873cfe4e37" /><Relationship Type="http://schemas.openxmlformats.org/officeDocument/2006/relationships/slide" Target="/ppt/slides/slide3.xml" Id="Raae3b58a053c4dfd" /><Relationship Type="http://schemas.openxmlformats.org/officeDocument/2006/relationships/slide" Target="/ppt/slides/slide4.xml" Id="R8f5b5ffc36da43b3" /><Relationship Type="http://schemas.openxmlformats.org/officeDocument/2006/relationships/slide" Target="/ppt/slides/slide5.xml" Id="Rae1a820f88f94e98" /><Relationship Type="http://schemas.openxmlformats.org/officeDocument/2006/relationships/slide" Target="/ppt/slides/slide6.xml" Id="R48694c21f99444a2" /><Relationship Type="http://schemas.openxmlformats.org/officeDocument/2006/relationships/slide" Target="/ppt/slides/slide7.xml" Id="R8a7f8696f33049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febd10c4824a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316f814f843a7" /><Relationship Type="http://schemas.openxmlformats.org/officeDocument/2006/relationships/theme" Target="/ppt/slideMasters/theme/theme1.xml" Id="Rc6e11c12e9cd4b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1316f814f843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1ca17bd744a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f484b32114b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40f560cc74d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ed74682d246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54c561a4640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a1a1948224c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7266be5c54f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STEINEIDE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STEINEIDE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STEINEIDE MASKIN AS ble etablert [år] og holder til i Heidal.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STEINEIDE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STEINEIDE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STEINEIDE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8 750 931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942 777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530 189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5 727 587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8 613 672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STEINEIDE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PÅL-TORJE STULEN STEINEIDE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STEINEIDE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Øverbygdsvegen 1160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2676 Heidal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916 291 809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STEINEIDE MASKIN AS</a:t>
            </a:r>
          </a:p>
        </p:txBody>
      </p:sp>
    </p:spTree>
  </p:cSld>
  <p:clrMapOvr>
    <a:masterClrMapping xmlns:a="http://schemas.openxmlformats.org/drawingml/2006/main"/>
  </p:clrMapOvr>
</p:sld>
</file>