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3be31bf73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031c9531b4bef"/>
  </p:sldMasterIdLst>
  <p:sldIdLst>
    <p:sldId xmlns:r="http://schemas.openxmlformats.org/officeDocument/2006/relationships" id="256" r:id="R70cda24df927485a"/>
    <p:sldId xmlns:r="http://schemas.openxmlformats.org/officeDocument/2006/relationships" id="257" r:id="R8515e6887fb94307"/>
    <p:sldId xmlns:r="http://schemas.openxmlformats.org/officeDocument/2006/relationships" id="258" r:id="Re8315ce14342411e"/>
    <p:sldId xmlns:r="http://schemas.openxmlformats.org/officeDocument/2006/relationships" id="259" r:id="R71807f7bd13f40ba"/>
    <p:sldId xmlns:r="http://schemas.openxmlformats.org/officeDocument/2006/relationships" id="260" r:id="Racab8ebc2af443c2"/>
    <p:sldId xmlns:r="http://schemas.openxmlformats.org/officeDocument/2006/relationships" id="261" r:id="R3702f3dfddbd49ce"/>
    <p:sldId xmlns:r="http://schemas.openxmlformats.org/officeDocument/2006/relationships" id="262" r:id="Rd9936738c7e0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031c9531b4bef" /><Relationship Type="http://schemas.openxmlformats.org/officeDocument/2006/relationships/slide" Target="/ppt/slides/slide1.xml" Id="R70cda24df927485a" /><Relationship Type="http://schemas.openxmlformats.org/officeDocument/2006/relationships/slide" Target="/ppt/slides/slide2.xml" Id="R8515e6887fb94307" /><Relationship Type="http://schemas.openxmlformats.org/officeDocument/2006/relationships/slide" Target="/ppt/slides/slide3.xml" Id="Re8315ce14342411e" /><Relationship Type="http://schemas.openxmlformats.org/officeDocument/2006/relationships/slide" Target="/ppt/slides/slide4.xml" Id="R71807f7bd13f40ba" /><Relationship Type="http://schemas.openxmlformats.org/officeDocument/2006/relationships/slide" Target="/ppt/slides/slide5.xml" Id="Racab8ebc2af443c2" /><Relationship Type="http://schemas.openxmlformats.org/officeDocument/2006/relationships/slide" Target="/ppt/slides/slide6.xml" Id="R3702f3dfddbd49ce" /><Relationship Type="http://schemas.openxmlformats.org/officeDocument/2006/relationships/slide" Target="/ppt/slides/slide7.xml" Id="Rd9936738c7e0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73cf21c1a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5f8a47a146be" /><Relationship Type="http://schemas.openxmlformats.org/officeDocument/2006/relationships/theme" Target="/ppt/slideMasters/theme/theme1.xml" Id="Rd2201ec25519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05f8a47a1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59e86574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3287da2a1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00795da94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4d151648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4eb27481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84ecef45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2e7f0b75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48 054 044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130 999 486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1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1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