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8cf70407aa4b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ff05bf0a0347a5"/>
  </p:sldMasterIdLst>
  <p:sldIdLst>
    <p:sldId xmlns:r="http://schemas.openxmlformats.org/officeDocument/2006/relationships" id="256" r:id="R820440db5bd34701"/>
    <p:sldId xmlns:r="http://schemas.openxmlformats.org/officeDocument/2006/relationships" id="257" r:id="R2ad51e3717274455"/>
    <p:sldId xmlns:r="http://schemas.openxmlformats.org/officeDocument/2006/relationships" id="258" r:id="R0d37aa6411c54534"/>
    <p:sldId xmlns:r="http://schemas.openxmlformats.org/officeDocument/2006/relationships" id="259" r:id="Rf969659c21254e0a"/>
    <p:sldId xmlns:r="http://schemas.openxmlformats.org/officeDocument/2006/relationships" id="260" r:id="R87559b6da1464677"/>
    <p:sldId xmlns:r="http://schemas.openxmlformats.org/officeDocument/2006/relationships" id="261" r:id="R53971a4bacbf4a14"/>
    <p:sldId xmlns:r="http://schemas.openxmlformats.org/officeDocument/2006/relationships" id="262" r:id="R8cc66a8b9f2440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ff05bf0a0347a5" /><Relationship Type="http://schemas.openxmlformats.org/officeDocument/2006/relationships/slide" Target="/ppt/slides/slide1.xml" Id="R820440db5bd34701" /><Relationship Type="http://schemas.openxmlformats.org/officeDocument/2006/relationships/slide" Target="/ppt/slides/slide2.xml" Id="R2ad51e3717274455" /><Relationship Type="http://schemas.openxmlformats.org/officeDocument/2006/relationships/slide" Target="/ppt/slides/slide3.xml" Id="R0d37aa6411c54534" /><Relationship Type="http://schemas.openxmlformats.org/officeDocument/2006/relationships/slide" Target="/ppt/slides/slide4.xml" Id="Rf969659c21254e0a" /><Relationship Type="http://schemas.openxmlformats.org/officeDocument/2006/relationships/slide" Target="/ppt/slides/slide5.xml" Id="R87559b6da1464677" /><Relationship Type="http://schemas.openxmlformats.org/officeDocument/2006/relationships/slide" Target="/ppt/slides/slide6.xml" Id="R53971a4bacbf4a14" /><Relationship Type="http://schemas.openxmlformats.org/officeDocument/2006/relationships/slide" Target="/ppt/slides/slide7.xml" Id="R8cc66a8b9f2440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5bb5ba21084e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cb92fa9d04d45" /><Relationship Type="http://schemas.openxmlformats.org/officeDocument/2006/relationships/theme" Target="/ppt/slideMasters/theme/theme1.xml" Id="R56c93fe72afa4c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7cb92fa9d04d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77c8489cb46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6992e8fe64b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12774c2c747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5816d82b943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f68115eb14c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7726a6dbf4f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d91c451524f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MR.SLIPS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MR.SLIPS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277 726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427 936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453 439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LORD THOMAS SKJØRESTAD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Tinngata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mrskjorestad@gmail.com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916 282 974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