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4bd7cd66e64a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a546cf256c47e7"/>
  </p:sldMasterIdLst>
  <p:sldIdLst>
    <p:sldId xmlns:r="http://schemas.openxmlformats.org/officeDocument/2006/relationships" id="256" r:id="Rf54ee36d0c584fd8"/>
    <p:sldId xmlns:r="http://schemas.openxmlformats.org/officeDocument/2006/relationships" id="257" r:id="R5aad641d491242de"/>
    <p:sldId xmlns:r="http://schemas.openxmlformats.org/officeDocument/2006/relationships" id="258" r:id="Ra9a2d4f4a5714420"/>
    <p:sldId xmlns:r="http://schemas.openxmlformats.org/officeDocument/2006/relationships" id="259" r:id="R227110ce5a3e44d7"/>
    <p:sldId xmlns:r="http://schemas.openxmlformats.org/officeDocument/2006/relationships" id="260" r:id="R75b5237500eb4980"/>
    <p:sldId xmlns:r="http://schemas.openxmlformats.org/officeDocument/2006/relationships" id="261" r:id="R7cc9c90ca35246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a546cf256c47e7" /><Relationship Type="http://schemas.openxmlformats.org/officeDocument/2006/relationships/slide" Target="/ppt/slides/slide1.xml" Id="Rf54ee36d0c584fd8" /><Relationship Type="http://schemas.openxmlformats.org/officeDocument/2006/relationships/slide" Target="/ppt/slides/slide2.xml" Id="R5aad641d491242de" /><Relationship Type="http://schemas.openxmlformats.org/officeDocument/2006/relationships/slide" Target="/ppt/slides/slide3.xml" Id="Ra9a2d4f4a5714420" /><Relationship Type="http://schemas.openxmlformats.org/officeDocument/2006/relationships/slide" Target="/ppt/slides/slide4.xml" Id="R227110ce5a3e44d7" /><Relationship Type="http://schemas.openxmlformats.org/officeDocument/2006/relationships/slide" Target="/ppt/slides/slide5.xml" Id="R75b5237500eb4980" /><Relationship Type="http://schemas.openxmlformats.org/officeDocument/2006/relationships/slide" Target="/ppt/slides/slide6.xml" Id="R7cc9c90ca35246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a670c8180e4d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8eb249d4af48a0" /><Relationship Type="http://schemas.openxmlformats.org/officeDocument/2006/relationships/theme" Target="/ppt/slideMasters/theme/theme1.xml" Id="R4904e160c04b46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8eb249d4af48a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346a4f19d4c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ef2faae3c44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7776a073924a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441e92edd84e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ae7012613948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bce11fb154f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BERGEN TRANSPORTBYRÅ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TRANSPORTBYRÅ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BERGEN TRANSPORTBYRÅ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TRANSPORTBYRÅ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TRANSPORTBYRÅ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TRANSPORTBYRÅ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2 472 287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−600 876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−602 056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−332 544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282 208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TRANSPORTBYRÅ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916 277 253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TRANSPORTBYRÅ AS</a:t>
            </a:r>
          </a:p>
        </p:txBody>
      </p:sp>
    </p:spTree>
  </p:cSld>
  <p:clrMapOvr>
    <a:masterClrMapping xmlns:a="http://schemas.openxmlformats.org/drawingml/2006/main"/>
  </p:clrMapOvr>
</p:sld>
</file>