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1a69a86874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e792a916b4bde"/>
  </p:sldMasterIdLst>
  <p:sldIdLst>
    <p:sldId xmlns:r="http://schemas.openxmlformats.org/officeDocument/2006/relationships" id="256" r:id="Rcb1f05f795b24030"/>
    <p:sldId xmlns:r="http://schemas.openxmlformats.org/officeDocument/2006/relationships" id="257" r:id="Rdf7ae6b663a14e70"/>
    <p:sldId xmlns:r="http://schemas.openxmlformats.org/officeDocument/2006/relationships" id="258" r:id="Re0e7a9d2d1494855"/>
    <p:sldId xmlns:r="http://schemas.openxmlformats.org/officeDocument/2006/relationships" id="259" r:id="Rfde27c3b78d74219"/>
    <p:sldId xmlns:r="http://schemas.openxmlformats.org/officeDocument/2006/relationships" id="260" r:id="R99d53cb9c9dd40e6"/>
    <p:sldId xmlns:r="http://schemas.openxmlformats.org/officeDocument/2006/relationships" id="261" r:id="R601dc32a18e94deb"/>
    <p:sldId xmlns:r="http://schemas.openxmlformats.org/officeDocument/2006/relationships" id="262" r:id="Rd515b1d424ca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e792a916b4bde" /><Relationship Type="http://schemas.openxmlformats.org/officeDocument/2006/relationships/slide" Target="/ppt/slides/slide1.xml" Id="Rcb1f05f795b24030" /><Relationship Type="http://schemas.openxmlformats.org/officeDocument/2006/relationships/slide" Target="/ppt/slides/slide2.xml" Id="Rdf7ae6b663a14e70" /><Relationship Type="http://schemas.openxmlformats.org/officeDocument/2006/relationships/slide" Target="/ppt/slides/slide3.xml" Id="Re0e7a9d2d1494855" /><Relationship Type="http://schemas.openxmlformats.org/officeDocument/2006/relationships/slide" Target="/ppt/slides/slide4.xml" Id="Rfde27c3b78d74219" /><Relationship Type="http://schemas.openxmlformats.org/officeDocument/2006/relationships/slide" Target="/ppt/slides/slide5.xml" Id="R99d53cb9c9dd40e6" /><Relationship Type="http://schemas.openxmlformats.org/officeDocument/2006/relationships/slide" Target="/ppt/slides/slide6.xml" Id="R601dc32a18e94deb" /><Relationship Type="http://schemas.openxmlformats.org/officeDocument/2006/relationships/slide" Target="/ppt/slides/slide7.xml" Id="Rd515b1d424ca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ed7f3c2c4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14f42a59a40da" /><Relationship Type="http://schemas.openxmlformats.org/officeDocument/2006/relationships/theme" Target="/ppt/slideMasters/theme/theme1.xml" Id="R829639db4607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14f42a59a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9a9726a5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cc56efe3d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0fffb82c8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02a277105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99225b3b7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3cec2f56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83f2ada76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KITSUNE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KITSUNE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1 051 356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617 889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741 877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KATRINE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Brageveien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916 273 657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KITSUNE ARKITEKTER AS</a:t>
            </a:r>
          </a:p>
        </p:txBody>
      </p:sp>
    </p:spTree>
  </p:cSld>
  <p:clrMapOvr>
    <a:masterClrMapping xmlns:a="http://schemas.openxmlformats.org/drawingml/2006/main"/>
  </p:clrMapOvr>
</p:sld>
</file>