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37ff3598e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a7e884e7c43b3"/>
  </p:sldMasterIdLst>
  <p:sldIdLst>
    <p:sldId xmlns:r="http://schemas.openxmlformats.org/officeDocument/2006/relationships" id="256" r:id="Rbaff60ac90c9411b"/>
    <p:sldId xmlns:r="http://schemas.openxmlformats.org/officeDocument/2006/relationships" id="257" r:id="Rf2f948cf96b94ba9"/>
    <p:sldId xmlns:r="http://schemas.openxmlformats.org/officeDocument/2006/relationships" id="258" r:id="R7530284f5c1d4a08"/>
    <p:sldId xmlns:r="http://schemas.openxmlformats.org/officeDocument/2006/relationships" id="259" r:id="R7aa8bdf16fe041a0"/>
    <p:sldId xmlns:r="http://schemas.openxmlformats.org/officeDocument/2006/relationships" id="260" r:id="R7e0eb73acc8d44c4"/>
    <p:sldId xmlns:r="http://schemas.openxmlformats.org/officeDocument/2006/relationships" id="261" r:id="Rbef60c75d927468d"/>
    <p:sldId xmlns:r="http://schemas.openxmlformats.org/officeDocument/2006/relationships" id="262" r:id="R0c3506c81848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a7e884e7c43b3" /><Relationship Type="http://schemas.openxmlformats.org/officeDocument/2006/relationships/slide" Target="/ppt/slides/slide1.xml" Id="Rbaff60ac90c9411b" /><Relationship Type="http://schemas.openxmlformats.org/officeDocument/2006/relationships/slide" Target="/ppt/slides/slide2.xml" Id="Rf2f948cf96b94ba9" /><Relationship Type="http://schemas.openxmlformats.org/officeDocument/2006/relationships/slide" Target="/ppt/slides/slide3.xml" Id="R7530284f5c1d4a08" /><Relationship Type="http://schemas.openxmlformats.org/officeDocument/2006/relationships/slide" Target="/ppt/slides/slide4.xml" Id="R7aa8bdf16fe041a0" /><Relationship Type="http://schemas.openxmlformats.org/officeDocument/2006/relationships/slide" Target="/ppt/slides/slide5.xml" Id="R7e0eb73acc8d44c4" /><Relationship Type="http://schemas.openxmlformats.org/officeDocument/2006/relationships/slide" Target="/ppt/slides/slide6.xml" Id="Rbef60c75d927468d" /><Relationship Type="http://schemas.openxmlformats.org/officeDocument/2006/relationships/slide" Target="/ppt/slides/slide7.xml" Id="R0c3506c81848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221e72d44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8e98a10514a1a" /><Relationship Type="http://schemas.openxmlformats.org/officeDocument/2006/relationships/theme" Target="/ppt/slideMasters/theme/theme1.xml" Id="R364516cf7b1142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8e98a1051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855cb665c46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84b59aa3e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576ff7d4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657c3492d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efd667dcc4c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40da6f874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e34b2071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HOSLEVEIEN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HOSLEVEIEN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1 543 457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 EIENDOMSSELSKAP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916 263 279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HOSLEVEIEN AS</a:t>
            </a:r>
          </a:p>
        </p:txBody>
      </p:sp>
    </p:spTree>
  </p:cSld>
  <p:clrMapOvr>
    <a:masterClrMapping xmlns:a="http://schemas.openxmlformats.org/drawingml/2006/main"/>
  </p:clrMapOvr>
</p:sld>
</file>