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0fecec9de4498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f5453101f144e27"/>
  </p:sldMasterIdLst>
  <p:sldIdLst>
    <p:sldId xmlns:r="http://schemas.openxmlformats.org/officeDocument/2006/relationships" id="256" r:id="R1e20c4b3775245ce"/>
    <p:sldId xmlns:r="http://schemas.openxmlformats.org/officeDocument/2006/relationships" id="257" r:id="Rca6bfc45f20643de"/>
    <p:sldId xmlns:r="http://schemas.openxmlformats.org/officeDocument/2006/relationships" id="258" r:id="R98eec0fa0b31489c"/>
    <p:sldId xmlns:r="http://schemas.openxmlformats.org/officeDocument/2006/relationships" id="259" r:id="Rbfc3035eb87445f4"/>
    <p:sldId xmlns:r="http://schemas.openxmlformats.org/officeDocument/2006/relationships" id="260" r:id="R0e651f9141a940f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f5453101f144e27" /><Relationship Type="http://schemas.openxmlformats.org/officeDocument/2006/relationships/slide" Target="/ppt/slides/slide1.xml" Id="R1e20c4b3775245ce" /><Relationship Type="http://schemas.openxmlformats.org/officeDocument/2006/relationships/slide" Target="/ppt/slides/slide2.xml" Id="Rca6bfc45f20643de" /><Relationship Type="http://schemas.openxmlformats.org/officeDocument/2006/relationships/slide" Target="/ppt/slides/slide3.xml" Id="R98eec0fa0b31489c" /><Relationship Type="http://schemas.openxmlformats.org/officeDocument/2006/relationships/slide" Target="/ppt/slides/slide4.xml" Id="Rbfc3035eb87445f4" /><Relationship Type="http://schemas.openxmlformats.org/officeDocument/2006/relationships/slide" Target="/ppt/slides/slide5.xml" Id="R0e651f9141a940f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35f7ea0abb41b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1340352764df7" /><Relationship Type="http://schemas.openxmlformats.org/officeDocument/2006/relationships/theme" Target="/ppt/slideMasters/theme/theme1.xml" Id="Rc20f6079726e424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71340352764df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3ebf564dee4c8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7061a0c2ce468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06b4edfd364b1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c30d4d1aff47b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09fc44d75c417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JONAS ENGESETER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ENGESETER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 ENGESETER ble etablert [år] og holder til i Kaupanger.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ENGESETER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ENGESETER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ENGESETER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Eidsgrendi 97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6854 Kaupanger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jonas.engeseter@gmail.com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916 257 635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JONAS ENGESETER</a:t>
            </a:r>
          </a:p>
        </p:txBody>
      </p:sp>
    </p:spTree>
  </p:cSld>
  <p:clrMapOvr>
    <a:masterClrMapping xmlns:a="http://schemas.openxmlformats.org/drawingml/2006/main"/>
  </p:clrMapOvr>
</p:sld>
</file>