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2044a300d748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ac64630fec4ae9"/>
  </p:sldMasterIdLst>
  <p:sldIdLst>
    <p:sldId xmlns:r="http://schemas.openxmlformats.org/officeDocument/2006/relationships" id="256" r:id="R08ef57bc38c14b07"/>
    <p:sldId xmlns:r="http://schemas.openxmlformats.org/officeDocument/2006/relationships" id="257" r:id="Rad5e9a3c1d394a24"/>
    <p:sldId xmlns:r="http://schemas.openxmlformats.org/officeDocument/2006/relationships" id="258" r:id="R60a9aca10bb54018"/>
    <p:sldId xmlns:r="http://schemas.openxmlformats.org/officeDocument/2006/relationships" id="259" r:id="Rb9d668c49d444e63"/>
    <p:sldId xmlns:r="http://schemas.openxmlformats.org/officeDocument/2006/relationships" id="260" r:id="Rb26240bc881b46a7"/>
    <p:sldId xmlns:r="http://schemas.openxmlformats.org/officeDocument/2006/relationships" id="261" r:id="Rd24d0f3aabaa4d99"/>
    <p:sldId xmlns:r="http://schemas.openxmlformats.org/officeDocument/2006/relationships" id="262" r:id="R7663e102d39b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c64630fec4ae9" /><Relationship Type="http://schemas.openxmlformats.org/officeDocument/2006/relationships/slide" Target="/ppt/slides/slide1.xml" Id="R08ef57bc38c14b07" /><Relationship Type="http://schemas.openxmlformats.org/officeDocument/2006/relationships/slide" Target="/ppt/slides/slide2.xml" Id="Rad5e9a3c1d394a24" /><Relationship Type="http://schemas.openxmlformats.org/officeDocument/2006/relationships/slide" Target="/ppt/slides/slide3.xml" Id="R60a9aca10bb54018" /><Relationship Type="http://schemas.openxmlformats.org/officeDocument/2006/relationships/slide" Target="/ppt/slides/slide4.xml" Id="Rb9d668c49d444e63" /><Relationship Type="http://schemas.openxmlformats.org/officeDocument/2006/relationships/slide" Target="/ppt/slides/slide5.xml" Id="Rb26240bc881b46a7" /><Relationship Type="http://schemas.openxmlformats.org/officeDocument/2006/relationships/slide" Target="/ppt/slides/slide6.xml" Id="Rd24d0f3aabaa4d99" /><Relationship Type="http://schemas.openxmlformats.org/officeDocument/2006/relationships/slide" Target="/ppt/slides/slide7.xml" Id="R7663e102d39b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eb22730b44b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f2b21cbe74676" /><Relationship Type="http://schemas.openxmlformats.org/officeDocument/2006/relationships/theme" Target="/ppt/slideMasters/theme/theme1.xml" Id="Rc1d0bfae491c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f2b21cbe7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5abebe05640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c4ea1a89b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035c1d330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abc587b2742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bd891f747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3e5973b8a41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606aafb61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ROGNØY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ROGNØY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788 864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ROGNØY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23 50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916 239 378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