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45345718b44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5c834c2cf4f3b"/>
  </p:sldMasterIdLst>
  <p:sldIdLst>
    <p:sldId xmlns:r="http://schemas.openxmlformats.org/officeDocument/2006/relationships" id="256" r:id="Rfe7a43b0c3d442bd"/>
    <p:sldId xmlns:r="http://schemas.openxmlformats.org/officeDocument/2006/relationships" id="257" r:id="R9aa7bfea1c21411a"/>
    <p:sldId xmlns:r="http://schemas.openxmlformats.org/officeDocument/2006/relationships" id="258" r:id="Reabcb27fb9374a2f"/>
    <p:sldId xmlns:r="http://schemas.openxmlformats.org/officeDocument/2006/relationships" id="259" r:id="R65d2847221f34c0f"/>
    <p:sldId xmlns:r="http://schemas.openxmlformats.org/officeDocument/2006/relationships" id="260" r:id="R8576326853cf41b2"/>
    <p:sldId xmlns:r="http://schemas.openxmlformats.org/officeDocument/2006/relationships" id="261" r:id="Ra2e68409845c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5c834c2cf4f3b" /><Relationship Type="http://schemas.openxmlformats.org/officeDocument/2006/relationships/slide" Target="/ppt/slides/slide1.xml" Id="Rfe7a43b0c3d442bd" /><Relationship Type="http://schemas.openxmlformats.org/officeDocument/2006/relationships/slide" Target="/ppt/slides/slide2.xml" Id="R9aa7bfea1c21411a" /><Relationship Type="http://schemas.openxmlformats.org/officeDocument/2006/relationships/slide" Target="/ppt/slides/slide3.xml" Id="Reabcb27fb9374a2f" /><Relationship Type="http://schemas.openxmlformats.org/officeDocument/2006/relationships/slide" Target="/ppt/slides/slide4.xml" Id="R65d2847221f34c0f" /><Relationship Type="http://schemas.openxmlformats.org/officeDocument/2006/relationships/slide" Target="/ppt/slides/slide5.xml" Id="R8576326853cf41b2" /><Relationship Type="http://schemas.openxmlformats.org/officeDocument/2006/relationships/slide" Target="/ppt/slides/slide6.xml" Id="Ra2e68409845c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0ace329904e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909da540444c8" /><Relationship Type="http://schemas.openxmlformats.org/officeDocument/2006/relationships/theme" Target="/ppt/slideMasters/theme/theme1.xml" Id="Rab481e837ec84d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909da5404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3f7876db9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4fe349cb3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c0117876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5fb5bb77243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a7f7713af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25cbcd0fe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STEINSBØ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STEINSBØ EIGEDOM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GS81 INVEST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DUA INVEST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STEINSBØ EIGEDOM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ADNIL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Hollundsdalen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916 235 658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STEINSBØ EIGEDOM AS</a:t>
            </a:r>
          </a:p>
        </p:txBody>
      </p:sp>
    </p:spTree>
  </p:cSld>
  <p:clrMapOvr>
    <a:masterClrMapping xmlns:a="http://schemas.openxmlformats.org/drawingml/2006/main"/>
  </p:clrMapOvr>
</p:sld>
</file>